
<file path=[Content_Types].xml><?xml version="1.0" encoding="utf-8"?>
<Types xmlns="http://schemas.openxmlformats.org/package/2006/content-types">
  <Default Extension="xml" ContentType="application/xml"/>
  <Default Extension="jpg" ContentType="image/jpeg"/>
  <Default Extension="mp3" ContentType="audio/mpeg"/>
  <Default Extension="jpeg" ContentType="image/jpeg"/>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7"/>
  </p:notesMasterIdLst>
  <p:sldIdLst>
    <p:sldId id="262" r:id="rId2"/>
    <p:sldId id="261" r:id="rId3"/>
    <p:sldId id="264" r:id="rId4"/>
    <p:sldId id="266" r:id="rId5"/>
    <p:sldId id="270" r:id="rId6"/>
    <p:sldId id="277" r:id="rId7"/>
    <p:sldId id="271" r:id="rId8"/>
    <p:sldId id="265" r:id="rId9"/>
    <p:sldId id="275" r:id="rId10"/>
    <p:sldId id="276" r:id="rId11"/>
    <p:sldId id="286" r:id="rId12"/>
    <p:sldId id="267" r:id="rId13"/>
    <p:sldId id="278" r:id="rId14"/>
    <p:sldId id="279" r:id="rId15"/>
    <p:sldId id="280" r:id="rId16"/>
    <p:sldId id="268" r:id="rId17"/>
    <p:sldId id="284" r:id="rId18"/>
    <p:sldId id="282" r:id="rId19"/>
    <p:sldId id="283" r:id="rId20"/>
    <p:sldId id="269" r:id="rId21"/>
    <p:sldId id="281" r:id="rId22"/>
    <p:sldId id="285" r:id="rId23"/>
    <p:sldId id="287" r:id="rId24"/>
    <p:sldId id="263" r:id="rId25"/>
    <p:sldId id="258" r:id="rId26"/>
  </p:sldIdLst>
  <p:sldSz cx="12192000" cy="6858000"/>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5686"/>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46" autoAdjust="0"/>
    <p:restoredTop sz="94660"/>
  </p:normalViewPr>
  <p:slideViewPr>
    <p:cSldViewPr snapToGrid="0">
      <p:cViewPr>
        <p:scale>
          <a:sx n="151" d="100"/>
          <a:sy n="151" d="100"/>
        </p:scale>
        <p:origin x="504" y="4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tags" Target="tags/tag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c:spPr>
          <c:invertIfNegative val="0"/>
          <c:dLbls>
            <c:dLbl>
              <c:idx val="0"/>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44E2-4412-8D87-3ACE24B19AB3}"/>
                </c:ext>
                <c:ext xmlns:c15="http://schemas.microsoft.com/office/drawing/2012/chart" uri="{CE6537A1-D6FC-4f65-9D91-7224C49458BB}">
                  <c15:layout/>
                </c:ext>
              </c:extLst>
            </c:dLbl>
            <c:dLbl>
              <c:idx val="1"/>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44E2-4412-8D87-3ACE24B19AB3}"/>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Sheet1!$A$2</c:f>
              <c:strCache>
                <c:ptCount val="1"/>
                <c:pt idx="0">
                  <c:v>PROJECT 1</c:v>
                </c:pt>
              </c:strCache>
            </c:strRef>
          </c:cat>
          <c:val>
            <c:numRef>
              <c:f>Sheet1!$B$2</c:f>
              <c:numCache>
                <c:formatCode>General</c:formatCode>
                <c:ptCount val="1"/>
                <c:pt idx="0">
                  <c:v>100.0</c:v>
                </c:pt>
              </c:numCache>
            </c:numRef>
          </c:val>
          <c:extLst xmlns:c16r2="http://schemas.microsoft.com/office/drawing/2015/06/chart">
            <c:ext xmlns:c16="http://schemas.microsoft.com/office/drawing/2014/chart" uri="{C3380CC4-5D6E-409C-BE32-E72D297353CC}">
              <c16:uniqueId val="{00000002-44E2-4412-8D87-3ACE24B19AB3}"/>
            </c:ext>
          </c:extLst>
        </c:ser>
        <c:ser>
          <c:idx val="1"/>
          <c:order val="1"/>
          <c:tx>
            <c:strRef>
              <c:f>Sheet1!$C$1</c:f>
              <c:strCache>
                <c:ptCount val="1"/>
                <c:pt idx="0">
                  <c:v>Series 2</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PROJECT 1</c:v>
                </c:pt>
              </c:strCache>
            </c:strRef>
          </c:cat>
          <c:val>
            <c:numRef>
              <c:f>Sheet1!$C$2</c:f>
              <c:numCache>
                <c:formatCode>General</c:formatCode>
                <c:ptCount val="1"/>
                <c:pt idx="0">
                  <c:v>90.0</c:v>
                </c:pt>
              </c:numCache>
            </c:numRef>
          </c:val>
          <c:extLst xmlns:c16r2="http://schemas.microsoft.com/office/drawing/2015/06/chart">
            <c:ext xmlns:c16="http://schemas.microsoft.com/office/drawing/2014/chart" uri="{C3380CC4-5D6E-409C-BE32-E72D297353CC}">
              <c16:uniqueId val="{00000003-44E2-4412-8D87-3ACE24B19AB3}"/>
            </c:ext>
          </c:extLst>
        </c:ser>
        <c:ser>
          <c:idx val="2"/>
          <c:order val="2"/>
          <c:tx>
            <c:strRef>
              <c:f>Sheet1!$D$1</c:f>
              <c:strCache>
                <c:ptCount val="1"/>
                <c:pt idx="0">
                  <c:v>Series 3</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PROJECT 1</c:v>
                </c:pt>
              </c:strCache>
            </c:strRef>
          </c:cat>
          <c:val>
            <c:numRef>
              <c:f>Sheet1!$D$2</c:f>
              <c:numCache>
                <c:formatCode>General</c:formatCode>
                <c:ptCount val="1"/>
                <c:pt idx="0">
                  <c:v>70.0</c:v>
                </c:pt>
              </c:numCache>
            </c:numRef>
          </c:val>
          <c:extLst xmlns:c16r2="http://schemas.microsoft.com/office/drawing/2015/06/chart">
            <c:ext xmlns:c16="http://schemas.microsoft.com/office/drawing/2014/chart" uri="{C3380CC4-5D6E-409C-BE32-E72D297353CC}">
              <c16:uniqueId val="{00000004-44E2-4412-8D87-3ACE24B19AB3}"/>
            </c:ext>
          </c:extLst>
        </c:ser>
        <c:ser>
          <c:idx val="3"/>
          <c:order val="3"/>
          <c:tx>
            <c:strRef>
              <c:f>Sheet1!$E$1</c:f>
              <c:strCache>
                <c:ptCount val="1"/>
                <c:pt idx="0">
                  <c:v>Series 32</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PROJECT 1</c:v>
                </c:pt>
              </c:strCache>
            </c:strRef>
          </c:cat>
          <c:val>
            <c:numRef>
              <c:f>Sheet1!$E$2</c:f>
              <c:numCache>
                <c:formatCode>General</c:formatCode>
                <c:ptCount val="1"/>
                <c:pt idx="0">
                  <c:v>50.0</c:v>
                </c:pt>
              </c:numCache>
            </c:numRef>
          </c:val>
          <c:extLst xmlns:c16r2="http://schemas.microsoft.com/office/drawing/2015/06/chart">
            <c:ext xmlns:c16="http://schemas.microsoft.com/office/drawing/2014/chart" uri="{C3380CC4-5D6E-409C-BE32-E72D297353CC}">
              <c16:uniqueId val="{00000005-44E2-4412-8D87-3ACE24B19AB3}"/>
            </c:ext>
          </c:extLst>
        </c:ser>
        <c:ser>
          <c:idx val="4"/>
          <c:order val="4"/>
          <c:tx>
            <c:strRef>
              <c:f>Sheet1!$F$1</c:f>
              <c:strCache>
                <c:ptCount val="1"/>
                <c:pt idx="0">
                  <c:v>Series 322</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PROJECT 1</c:v>
                </c:pt>
              </c:strCache>
            </c:strRef>
          </c:cat>
          <c:val>
            <c:numRef>
              <c:f>Sheet1!$F$2</c:f>
              <c:numCache>
                <c:formatCode>General</c:formatCode>
                <c:ptCount val="1"/>
                <c:pt idx="0">
                  <c:v>20.0</c:v>
                </c:pt>
              </c:numCache>
            </c:numRef>
          </c:val>
          <c:extLst xmlns:c16r2="http://schemas.microsoft.com/office/drawing/2015/06/chart">
            <c:ext xmlns:c16="http://schemas.microsoft.com/office/drawing/2014/chart" uri="{C3380CC4-5D6E-409C-BE32-E72D297353CC}">
              <c16:uniqueId val="{00000006-44E2-4412-8D87-3ACE24B19AB3}"/>
            </c:ext>
          </c:extLst>
        </c:ser>
        <c:dLbls>
          <c:showLegendKey val="0"/>
          <c:showVal val="0"/>
          <c:showCatName val="0"/>
          <c:showSerName val="0"/>
          <c:showPercent val="0"/>
          <c:showBubbleSize val="0"/>
        </c:dLbls>
        <c:gapWidth val="351"/>
        <c:overlap val="-80"/>
        <c:axId val="-1081711600"/>
        <c:axId val="-1091326928"/>
      </c:barChart>
      <c:catAx>
        <c:axId val="-1081711600"/>
        <c:scaling>
          <c:orientation val="minMax"/>
        </c:scaling>
        <c:delete val="0"/>
        <c:axPos val="b"/>
        <c:numFmt formatCode="General" sourceLinked="0"/>
        <c:majorTickMark val="out"/>
        <c:minorTickMark val="none"/>
        <c:tickLblPos val="nextTo"/>
        <c:spPr>
          <a:noFill/>
        </c:spPr>
        <c:txPr>
          <a:bodyPr/>
          <a:lstStyle/>
          <a:p>
            <a:pPr>
              <a:defRPr>
                <a:solidFill>
                  <a:schemeClr val="bg1"/>
                </a:solidFill>
                <a:latin typeface="Agency FB" panose="020B0503020202020204" pitchFamily="34" charset="0"/>
              </a:defRPr>
            </a:pPr>
            <a:endParaRPr lang="zh-CN"/>
          </a:p>
        </c:txPr>
        <c:crossAx val="-1091326928"/>
        <c:crosses val="autoZero"/>
        <c:auto val="1"/>
        <c:lblAlgn val="ctr"/>
        <c:lblOffset val="100"/>
        <c:noMultiLvlLbl val="0"/>
      </c:catAx>
      <c:valAx>
        <c:axId val="-1091326928"/>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txPr>
          <a:bodyPr/>
          <a:lstStyle/>
          <a:p>
            <a:pPr>
              <a:defRPr>
                <a:solidFill>
                  <a:schemeClr val="tx1">
                    <a:lumMod val="75000"/>
                    <a:lumOff val="25000"/>
                  </a:schemeClr>
                </a:solidFill>
                <a:latin typeface="Agency FB" panose="020B0503020202020204" pitchFamily="34" charset="0"/>
              </a:defRPr>
            </a:pPr>
            <a:endParaRPr lang="zh-CN"/>
          </a:p>
        </c:txPr>
        <c:crossAx val="-1081711600"/>
        <c:crosses val="autoZero"/>
        <c:crossBetween val="between"/>
      </c:valAx>
    </c:plotArea>
    <c:plotVisOnly val="1"/>
    <c:dispBlanksAs val="gap"/>
    <c:showDLblsOverMax val="0"/>
  </c:chart>
  <c:txPr>
    <a:bodyPr/>
    <a:lstStyle/>
    <a:p>
      <a:pPr>
        <a:defRPr sz="1000" b="1">
          <a:solidFill>
            <a:schemeClr val="tx1">
              <a:lumMod val="50000"/>
              <a:lumOff val="50000"/>
            </a:schemeClr>
          </a:solidFil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c:spPr>
          <c:invertIfNegative val="0"/>
          <c:dLbls>
            <c:dLbl>
              <c:idx val="0"/>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7337-47A4-BB48-EFE778DDC738}"/>
                </c:ext>
                <c:ext xmlns:c15="http://schemas.microsoft.com/office/drawing/2012/chart" uri="{CE6537A1-D6FC-4f65-9D91-7224C49458BB}">
                  <c15:layout/>
                </c:ext>
              </c:extLst>
            </c:dLbl>
            <c:dLbl>
              <c:idx val="1"/>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7337-47A4-BB48-EFE778DDC738}"/>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Sheet1!$A$2</c:f>
              <c:strCache>
                <c:ptCount val="1"/>
                <c:pt idx="0">
                  <c:v>PROJECT 2</c:v>
                </c:pt>
              </c:strCache>
            </c:strRef>
          </c:cat>
          <c:val>
            <c:numRef>
              <c:f>Sheet1!$B$2</c:f>
              <c:numCache>
                <c:formatCode>General</c:formatCode>
                <c:ptCount val="1"/>
                <c:pt idx="0">
                  <c:v>50.0</c:v>
                </c:pt>
              </c:numCache>
            </c:numRef>
          </c:val>
          <c:extLst xmlns:c16r2="http://schemas.microsoft.com/office/drawing/2015/06/chart">
            <c:ext xmlns:c16="http://schemas.microsoft.com/office/drawing/2014/chart" uri="{C3380CC4-5D6E-409C-BE32-E72D297353CC}">
              <c16:uniqueId val="{00000002-7337-47A4-BB48-EFE778DDC738}"/>
            </c:ext>
          </c:extLst>
        </c:ser>
        <c:ser>
          <c:idx val="1"/>
          <c:order val="1"/>
          <c:tx>
            <c:strRef>
              <c:f>Sheet1!$C$1</c:f>
              <c:strCache>
                <c:ptCount val="1"/>
                <c:pt idx="0">
                  <c:v>Series 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PROJECT 2</c:v>
                </c:pt>
              </c:strCache>
            </c:strRef>
          </c:cat>
          <c:val>
            <c:numRef>
              <c:f>Sheet1!$C$2</c:f>
              <c:numCache>
                <c:formatCode>General</c:formatCode>
                <c:ptCount val="1"/>
                <c:pt idx="0">
                  <c:v>82.0</c:v>
                </c:pt>
              </c:numCache>
            </c:numRef>
          </c:val>
          <c:extLst xmlns:c16r2="http://schemas.microsoft.com/office/drawing/2015/06/chart">
            <c:ext xmlns:c16="http://schemas.microsoft.com/office/drawing/2014/chart" uri="{C3380CC4-5D6E-409C-BE32-E72D297353CC}">
              <c16:uniqueId val="{00000003-7337-47A4-BB48-EFE778DDC738}"/>
            </c:ext>
          </c:extLst>
        </c:ser>
        <c:ser>
          <c:idx val="2"/>
          <c:order val="2"/>
          <c:tx>
            <c:strRef>
              <c:f>Sheet1!$D$1</c:f>
              <c:strCache>
                <c:ptCount val="1"/>
                <c:pt idx="0">
                  <c:v>Series 3</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PROJECT 2</c:v>
                </c:pt>
              </c:strCache>
            </c:strRef>
          </c:cat>
          <c:val>
            <c:numRef>
              <c:f>Sheet1!$D$2</c:f>
              <c:numCache>
                <c:formatCode>General</c:formatCode>
                <c:ptCount val="1"/>
                <c:pt idx="0">
                  <c:v>45.0</c:v>
                </c:pt>
              </c:numCache>
            </c:numRef>
          </c:val>
          <c:extLst xmlns:c16r2="http://schemas.microsoft.com/office/drawing/2015/06/chart">
            <c:ext xmlns:c16="http://schemas.microsoft.com/office/drawing/2014/chart" uri="{C3380CC4-5D6E-409C-BE32-E72D297353CC}">
              <c16:uniqueId val="{00000004-7337-47A4-BB48-EFE778DDC738}"/>
            </c:ext>
          </c:extLst>
        </c:ser>
        <c:ser>
          <c:idx val="3"/>
          <c:order val="3"/>
          <c:tx>
            <c:strRef>
              <c:f>Sheet1!$E$1</c:f>
              <c:strCache>
                <c:ptCount val="1"/>
                <c:pt idx="0">
                  <c:v>Series 32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PROJECT 2</c:v>
                </c:pt>
              </c:strCache>
            </c:strRef>
          </c:cat>
          <c:val>
            <c:numRef>
              <c:f>Sheet1!$E$2</c:f>
              <c:numCache>
                <c:formatCode>General</c:formatCode>
                <c:ptCount val="1"/>
                <c:pt idx="0">
                  <c:v>80.0</c:v>
                </c:pt>
              </c:numCache>
            </c:numRef>
          </c:val>
          <c:extLst xmlns:c16r2="http://schemas.microsoft.com/office/drawing/2015/06/chart">
            <c:ext xmlns:c16="http://schemas.microsoft.com/office/drawing/2014/chart" uri="{C3380CC4-5D6E-409C-BE32-E72D297353CC}">
              <c16:uniqueId val="{00000005-7337-47A4-BB48-EFE778DDC738}"/>
            </c:ext>
          </c:extLst>
        </c:ser>
        <c:ser>
          <c:idx val="4"/>
          <c:order val="4"/>
          <c:tx>
            <c:strRef>
              <c:f>Sheet1!$F$1</c:f>
              <c:strCache>
                <c:ptCount val="1"/>
                <c:pt idx="0">
                  <c:v>Series 322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PROJECT 2</c:v>
                </c:pt>
              </c:strCache>
            </c:strRef>
          </c:cat>
          <c:val>
            <c:numRef>
              <c:f>Sheet1!$F$2</c:f>
              <c:numCache>
                <c:formatCode>General</c:formatCode>
                <c:ptCount val="1"/>
                <c:pt idx="0">
                  <c:v>100.0</c:v>
                </c:pt>
              </c:numCache>
            </c:numRef>
          </c:val>
          <c:extLst xmlns:c16r2="http://schemas.microsoft.com/office/drawing/2015/06/chart">
            <c:ext xmlns:c16="http://schemas.microsoft.com/office/drawing/2014/chart" uri="{C3380CC4-5D6E-409C-BE32-E72D297353CC}">
              <c16:uniqueId val="{00000006-7337-47A4-BB48-EFE778DDC738}"/>
            </c:ext>
          </c:extLst>
        </c:ser>
        <c:dLbls>
          <c:showLegendKey val="0"/>
          <c:showVal val="0"/>
          <c:showCatName val="0"/>
          <c:showSerName val="0"/>
          <c:showPercent val="0"/>
          <c:showBubbleSize val="0"/>
        </c:dLbls>
        <c:gapWidth val="351"/>
        <c:overlap val="-80"/>
        <c:axId val="-1091296288"/>
        <c:axId val="-1091293808"/>
      </c:barChart>
      <c:catAx>
        <c:axId val="-1091296288"/>
        <c:scaling>
          <c:orientation val="maxMin"/>
        </c:scaling>
        <c:delete val="0"/>
        <c:axPos val="b"/>
        <c:numFmt formatCode="General" sourceLinked="0"/>
        <c:majorTickMark val="out"/>
        <c:minorTickMark val="none"/>
        <c:tickLblPos val="nextTo"/>
        <c:spPr>
          <a:noFill/>
        </c:spPr>
        <c:txPr>
          <a:bodyPr/>
          <a:lstStyle/>
          <a:p>
            <a:pPr>
              <a:defRPr>
                <a:solidFill>
                  <a:schemeClr val="bg1"/>
                </a:solidFill>
                <a:latin typeface="Agency FB" panose="020B0503020202020204" pitchFamily="34" charset="0"/>
              </a:defRPr>
            </a:pPr>
            <a:endParaRPr lang="zh-CN"/>
          </a:p>
        </c:txPr>
        <c:crossAx val="-1091293808"/>
        <c:crosses val="autoZero"/>
        <c:auto val="1"/>
        <c:lblAlgn val="ctr"/>
        <c:lblOffset val="100"/>
        <c:noMultiLvlLbl val="0"/>
      </c:catAx>
      <c:valAx>
        <c:axId val="-1091293808"/>
        <c:scaling>
          <c:orientation val="minMax"/>
        </c:scaling>
        <c:delete val="0"/>
        <c:axPos val="r"/>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txPr>
          <a:bodyPr/>
          <a:lstStyle/>
          <a:p>
            <a:pPr>
              <a:defRPr>
                <a:solidFill>
                  <a:schemeClr val="tx1">
                    <a:lumMod val="75000"/>
                    <a:lumOff val="25000"/>
                  </a:schemeClr>
                </a:solidFill>
                <a:latin typeface="Agency FB" panose="020B0503020202020204" pitchFamily="34" charset="0"/>
              </a:defRPr>
            </a:pPr>
            <a:endParaRPr lang="zh-CN"/>
          </a:p>
        </c:txPr>
        <c:crossAx val="-1091296288"/>
        <c:crosses val="autoZero"/>
        <c:crossBetween val="between"/>
      </c:valAx>
    </c:plotArea>
    <c:plotVisOnly val="1"/>
    <c:dispBlanksAs val="gap"/>
    <c:showDLblsOverMax val="0"/>
  </c:chart>
  <c:txPr>
    <a:bodyPr/>
    <a:lstStyle/>
    <a:p>
      <a:pPr>
        <a:defRPr sz="1000" b="1">
          <a:solidFill>
            <a:schemeClr val="tx1">
              <a:lumMod val="50000"/>
              <a:lumOff val="50000"/>
            </a:schemeClr>
          </a:solidFill>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422CF-0D80-45B7-804E-B558B97AB2E8}" type="datetimeFigureOut">
              <a:rPr lang="zh-CN" altLang="en-US" smtClean="0"/>
              <a:t>2019/3/28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8C390-5DFC-4387-A3E4-66C09358981A}" type="slidenum">
              <a:rPr lang="zh-CN" altLang="en-US" smtClean="0"/>
              <a:t>‹#›</a:t>
            </a:fld>
            <a:endParaRPr lang="zh-CN" altLang="en-US"/>
          </a:p>
        </p:txBody>
      </p:sp>
    </p:spTree>
    <p:extLst>
      <p:ext uri="{BB962C8B-B14F-4D97-AF65-F5344CB8AC3E}">
        <p14:creationId xmlns:p14="http://schemas.microsoft.com/office/powerpoint/2010/main" val="88387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0873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4565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265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498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40323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5995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8056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42870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6078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0788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12152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33489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2475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6600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278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9969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08741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58C390-5DFC-4387-A3E4-66C09358981A}" type="slidenum">
              <a:rPr lang="zh-CN" altLang="en-US" smtClean="0"/>
              <a:t>25</a:t>
            </a:fld>
            <a:endParaRPr lang="zh-CN" altLang="en-US"/>
          </a:p>
        </p:txBody>
      </p:sp>
    </p:spTree>
    <p:extLst>
      <p:ext uri="{BB962C8B-B14F-4D97-AF65-F5344CB8AC3E}">
        <p14:creationId xmlns:p14="http://schemas.microsoft.com/office/powerpoint/2010/main" val="2242217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336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351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445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3809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1468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7732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742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包图网">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6170A63-E7C7-4B53-A212-9F97EC6A101C}"/>
              </a:ext>
            </a:extLst>
          </p:cNvPr>
          <p:cNvSpPr>
            <a:spLocks noGrp="1"/>
          </p:cNvSpPr>
          <p:nvPr>
            <p:ph type="dt" sz="half" idx="10"/>
          </p:nvPr>
        </p:nvSpPr>
        <p:spPr>
          <a:xfrm>
            <a:off x="838200" y="6356350"/>
            <a:ext cx="2743200" cy="365125"/>
          </a:xfrm>
          <a:prstGeom prst="rect">
            <a:avLst/>
          </a:prstGeom>
        </p:spPr>
        <p:txBody>
          <a:bodyPr/>
          <a:lstStyle/>
          <a:p>
            <a:fld id="{B588C729-B8A5-4B8D-BA6D-5AE061BB0DBD}" type="datetimeFigureOut">
              <a:rPr lang="zh-CN" altLang="en-US" smtClean="0"/>
              <a:t>2019/3/28</a:t>
            </a:fld>
            <a:endParaRPr lang="zh-CN" altLang="en-US"/>
          </a:p>
        </p:txBody>
      </p:sp>
      <p:sp>
        <p:nvSpPr>
          <p:cNvPr id="3" name="页脚占位符 2">
            <a:extLst>
              <a:ext uri="{FF2B5EF4-FFF2-40B4-BE49-F238E27FC236}">
                <a16:creationId xmlns:a16="http://schemas.microsoft.com/office/drawing/2014/main" xmlns="" id="{8C93A1E2-1538-4285-94F6-570757C30BF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B189CD98-4736-4B92-A87F-4633658D9ABE}"/>
              </a:ext>
            </a:extLst>
          </p:cNvPr>
          <p:cNvSpPr>
            <a:spLocks noGrp="1"/>
          </p:cNvSpPr>
          <p:nvPr>
            <p:ph type="sldNum" sz="quarter" idx="12"/>
          </p:nvPr>
        </p:nvSpPr>
        <p:spPr>
          <a:xfrm>
            <a:off x="8610600" y="6356350"/>
            <a:ext cx="2743200" cy="365125"/>
          </a:xfrm>
          <a:prstGeom prst="rect">
            <a:avLst/>
          </a:prstGeom>
        </p:spPr>
        <p:txBody>
          <a:bodyPr/>
          <a:lstStyle/>
          <a:p>
            <a:fld id="{0A40D237-2A2B-4C32-B218-72E994CEDD6C}" type="slidenum">
              <a:rPr lang="zh-CN" altLang="en-US" smtClean="0"/>
              <a:t>‹#›</a:t>
            </a:fld>
            <a:endParaRPr lang="zh-CN" altLang="en-US"/>
          </a:p>
        </p:txBody>
      </p:sp>
      <p:pic>
        <p:nvPicPr>
          <p:cNvPr id="6" name="图片 5" descr="图片包含 滑雪, 雪花&#10;&#10;已生成高可信度的说明">
            <a:extLst>
              <a:ext uri="{FF2B5EF4-FFF2-40B4-BE49-F238E27FC236}">
                <a16:creationId xmlns:a16="http://schemas.microsoft.com/office/drawing/2014/main" xmlns="" id="{0FD4CB60-A5AF-4F54-ABCC-86EE0F7FF8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014925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5154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263149"/>
      </p:ext>
    </p:extLst>
  </p:cSld>
  <p:clrMap bg1="lt1" tx1="dk1" bg2="lt2" tx2="dk2" accent1="accent1" accent2="accent2" accent3="accent3" accent4="accent4" accent5="accent5" accent6="accent6" hlink="hlink" folHlink="folHlink"/>
  <p:sldLayoutIdLst>
    <p:sldLayoutId id="2147483657" r:id="rId1"/>
    <p:sldLayoutId id="2147483658" r:id="rId2"/>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audio" Target="NULL" TargetMode="External"/><Relationship Id="rId2" Type="http://schemas.microsoft.com/office/2007/relationships/media"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ibaotu.com/pp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chart" Target="../charts/chart1.xml"/><Relationship Id="rId5" Type="http://schemas.openxmlformats.org/officeDocument/2006/relationships/chart" Target="../charts/chart2.xml"/><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6F3D5746-74EA-4D48-9319-918521DDD427}"/>
              </a:ext>
            </a:extLst>
          </p:cNvPr>
          <p:cNvPicPr>
            <a:picLocks noChangeAspect="1"/>
          </p:cNvPicPr>
          <p:nvPr/>
        </p:nvPicPr>
        <p:blipFill rotWithShape="1">
          <a:blip r:embed="rId5">
            <a:extLst>
              <a:ext uri="{28A0092B-C50C-407E-A947-70E740481C1C}">
                <a14:useLocalDpi xmlns:a14="http://schemas.microsoft.com/office/drawing/2010/main" val="0"/>
              </a:ext>
            </a:extLst>
          </a:blip>
          <a:srcRect t="27927" r="31184" b="21840"/>
          <a:stretch/>
        </p:blipFill>
        <p:spPr>
          <a:xfrm>
            <a:off x="373599" y="1637140"/>
            <a:ext cx="4393603" cy="3207201"/>
          </a:xfrm>
          <a:prstGeom prst="rect">
            <a:avLst/>
          </a:prstGeom>
        </p:spPr>
      </p:pic>
      <p:sp>
        <p:nvSpPr>
          <p:cNvPr id="15" name="文本框 14">
            <a:extLst>
              <a:ext uri="{FF2B5EF4-FFF2-40B4-BE49-F238E27FC236}">
                <a16:creationId xmlns:a16="http://schemas.microsoft.com/office/drawing/2014/main" xmlns="" id="{61B45B81-9030-48ED-9E23-08971C3CE1FA}"/>
              </a:ext>
            </a:extLst>
          </p:cNvPr>
          <p:cNvSpPr txBox="1"/>
          <p:nvPr/>
        </p:nvSpPr>
        <p:spPr>
          <a:xfrm>
            <a:off x="1705567" y="2640575"/>
            <a:ext cx="13258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42938"/>
                </a:solidFill>
                <a:effectLst/>
                <a:uLnTx/>
                <a:uFillTx/>
                <a:latin typeface="微软雅黑"/>
                <a:ea typeface="微软雅黑"/>
                <a:cs typeface="+mn-cs"/>
              </a:rPr>
              <a:t>企业</a:t>
            </a:r>
            <a:endPar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rPr>
              <a:t>logo</a:t>
            </a:r>
            <a:endParaRPr kumimoji="0" lang="zh-CN" altLang="en-US" sz="1800" b="1" i="0" u="none" strike="noStrike" kern="1200" cap="none" spc="0" normalizeH="0" baseline="0" noProof="0" dirty="0">
              <a:ln>
                <a:noFill/>
              </a:ln>
              <a:solidFill>
                <a:srgbClr val="142938"/>
              </a:solidFill>
              <a:effectLst/>
              <a:uLnTx/>
              <a:uFillTx/>
              <a:latin typeface="微软雅黑"/>
              <a:ea typeface="微软雅黑"/>
              <a:cs typeface="+mn-cs"/>
            </a:endParaRPr>
          </a:p>
        </p:txBody>
      </p:sp>
      <p:sp>
        <p:nvSpPr>
          <p:cNvPr id="24" name="文本框 23">
            <a:extLst>
              <a:ext uri="{FF2B5EF4-FFF2-40B4-BE49-F238E27FC236}">
                <a16:creationId xmlns:a16="http://schemas.microsoft.com/office/drawing/2014/main" xmlns="" id="{8ED0F10C-7497-4968-8B89-9C39A49E9B85}"/>
              </a:ext>
            </a:extLst>
          </p:cNvPr>
          <p:cNvSpPr txBox="1"/>
          <p:nvPr/>
        </p:nvSpPr>
        <p:spPr>
          <a:xfrm>
            <a:off x="5250647" y="2135713"/>
            <a:ext cx="6384614" cy="120032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142938"/>
                </a:solidFill>
                <a:effectLst/>
                <a:uLnTx/>
                <a:uFillTx/>
                <a:latin typeface="Agency FB" panose="020B0503020202020204" pitchFamily="34" charset="0"/>
                <a:ea typeface="经典综艺体简" panose="02010609000101010101" pitchFamily="49" charset="-122"/>
                <a:cs typeface="经典综艺体简" panose="02010609000101010101" pitchFamily="49" charset="-122"/>
              </a:rPr>
              <a:t>201X </a:t>
            </a:r>
            <a:r>
              <a:rPr kumimoji="0" lang="zh-CN" altLang="en-US" sz="4800" b="1" i="0" u="none" strike="noStrike" kern="1200" cap="none" spc="0" normalizeH="0" baseline="0" noProof="0" dirty="0">
                <a:ln>
                  <a:noFill/>
                </a:ln>
                <a:solidFill>
                  <a:srgbClr val="142938"/>
                </a:solidFill>
                <a:effectLst/>
                <a:uLnTx/>
                <a:uFillTx/>
                <a:latin typeface="Agency FB" panose="020B0503020202020204" pitchFamily="34" charset="0"/>
                <a:ea typeface="经典综艺体简" panose="02010609000101010101" pitchFamily="49" charset="-122"/>
                <a:cs typeface="经典综艺体简" panose="02010609000101010101" pitchFamily="49" charset="-122"/>
              </a:rPr>
              <a:t>年终述职汇报</a:t>
            </a:r>
            <a:endPar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25" name="文本框 24">
            <a:extLst>
              <a:ext uri="{FF2B5EF4-FFF2-40B4-BE49-F238E27FC236}">
                <a16:creationId xmlns:a16="http://schemas.microsoft.com/office/drawing/2014/main" xmlns="" id="{C8CEE4C9-BE9C-4A0E-9FA3-DA9FF0299B58}"/>
              </a:ext>
            </a:extLst>
          </p:cNvPr>
          <p:cNvSpPr txBox="1"/>
          <p:nvPr/>
        </p:nvSpPr>
        <p:spPr>
          <a:xfrm>
            <a:off x="5352803" y="3290102"/>
            <a:ext cx="4393603" cy="307777"/>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工作总结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工作计划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工作汇报</a:t>
            </a:r>
          </a:p>
        </p:txBody>
      </p:sp>
      <p:grpSp>
        <p:nvGrpSpPr>
          <p:cNvPr id="27" name="组合 26">
            <a:extLst>
              <a:ext uri="{FF2B5EF4-FFF2-40B4-BE49-F238E27FC236}">
                <a16:creationId xmlns:a16="http://schemas.microsoft.com/office/drawing/2014/main" xmlns="" id="{5CB521C4-2991-4DA4-9331-2D92ABBE2BEA}"/>
              </a:ext>
            </a:extLst>
          </p:cNvPr>
          <p:cNvGrpSpPr/>
          <p:nvPr/>
        </p:nvGrpSpPr>
        <p:grpSpPr>
          <a:xfrm>
            <a:off x="5352803" y="3759579"/>
            <a:ext cx="1765300" cy="316802"/>
            <a:chOff x="1244534" y="3522134"/>
            <a:chExt cx="1765300" cy="316802"/>
          </a:xfrm>
          <a:solidFill>
            <a:srgbClr val="7F0303"/>
          </a:solidFill>
        </p:grpSpPr>
        <p:sp>
          <p:nvSpPr>
            <p:cNvPr id="28" name="矩形 27">
              <a:extLst>
                <a:ext uri="{FF2B5EF4-FFF2-40B4-BE49-F238E27FC236}">
                  <a16:creationId xmlns:a16="http://schemas.microsoft.com/office/drawing/2014/main" xmlns="" id="{33318573-68CC-4C36-AED0-6CD82C243D32}"/>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29" name="文本框 28">
              <a:extLst>
                <a:ext uri="{FF2B5EF4-FFF2-40B4-BE49-F238E27FC236}">
                  <a16:creationId xmlns:a16="http://schemas.microsoft.com/office/drawing/2014/main" xmlns="" id="{8E83C6FA-55BF-40CE-914C-897DD46B13A5}"/>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部门：包小图</a:t>
              </a:r>
            </a:p>
          </p:txBody>
        </p:sp>
      </p:grpSp>
      <p:grpSp>
        <p:nvGrpSpPr>
          <p:cNvPr id="30" name="组合 29">
            <a:extLst>
              <a:ext uri="{FF2B5EF4-FFF2-40B4-BE49-F238E27FC236}">
                <a16:creationId xmlns:a16="http://schemas.microsoft.com/office/drawing/2014/main" xmlns="" id="{C79A83EF-E7FC-4C9F-B3A5-8E5A66CB8AA2}"/>
              </a:ext>
            </a:extLst>
          </p:cNvPr>
          <p:cNvGrpSpPr/>
          <p:nvPr/>
        </p:nvGrpSpPr>
        <p:grpSpPr>
          <a:xfrm>
            <a:off x="7356970" y="3755067"/>
            <a:ext cx="1765300" cy="316802"/>
            <a:chOff x="1244534" y="3522134"/>
            <a:chExt cx="1765300" cy="316802"/>
          </a:xfrm>
          <a:solidFill>
            <a:srgbClr val="7F0303"/>
          </a:solidFill>
        </p:grpSpPr>
        <p:sp>
          <p:nvSpPr>
            <p:cNvPr id="31" name="矩形 30">
              <a:extLst>
                <a:ext uri="{FF2B5EF4-FFF2-40B4-BE49-F238E27FC236}">
                  <a16:creationId xmlns:a16="http://schemas.microsoft.com/office/drawing/2014/main" xmlns="" id="{6F87290B-A2DF-4BE4-A6C0-EDE28284ACDD}"/>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xmlns="" id="{2338B91C-3E3F-46D0-A42A-EF6568DF0338}"/>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岗位：包小图</a:t>
              </a:r>
            </a:p>
          </p:txBody>
        </p:sp>
      </p:grpSp>
      <p:grpSp>
        <p:nvGrpSpPr>
          <p:cNvPr id="33" name="组合 32">
            <a:extLst>
              <a:ext uri="{FF2B5EF4-FFF2-40B4-BE49-F238E27FC236}">
                <a16:creationId xmlns:a16="http://schemas.microsoft.com/office/drawing/2014/main" xmlns="" id="{96E21796-CE58-400F-ADD1-A2B1AC96E10E}"/>
              </a:ext>
            </a:extLst>
          </p:cNvPr>
          <p:cNvGrpSpPr/>
          <p:nvPr/>
        </p:nvGrpSpPr>
        <p:grpSpPr>
          <a:xfrm>
            <a:off x="9361137" y="3755067"/>
            <a:ext cx="1765300" cy="316802"/>
            <a:chOff x="1244534" y="3522134"/>
            <a:chExt cx="1765300" cy="316802"/>
          </a:xfrm>
          <a:solidFill>
            <a:srgbClr val="7F0303"/>
          </a:solidFill>
        </p:grpSpPr>
        <p:sp>
          <p:nvSpPr>
            <p:cNvPr id="34" name="矩形 33">
              <a:extLst>
                <a:ext uri="{FF2B5EF4-FFF2-40B4-BE49-F238E27FC236}">
                  <a16:creationId xmlns:a16="http://schemas.microsoft.com/office/drawing/2014/main" xmlns="" id="{FA544D83-58C1-4E7C-B1C2-EE2FD4B93847}"/>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5" name="文本框 34">
              <a:extLst>
                <a:ext uri="{FF2B5EF4-FFF2-40B4-BE49-F238E27FC236}">
                  <a16:creationId xmlns:a16="http://schemas.microsoft.com/office/drawing/2014/main" xmlns="" id="{B788F6CC-76F8-4FAB-983D-6A00956DC110}"/>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汇报人：包小图</a:t>
              </a:r>
            </a:p>
          </p:txBody>
        </p:sp>
      </p:grpSp>
      <p:sp>
        <p:nvSpPr>
          <p:cNvPr id="4" name="矩形 3">
            <a:extLst>
              <a:ext uri="{FF2B5EF4-FFF2-40B4-BE49-F238E27FC236}">
                <a16:creationId xmlns:a16="http://schemas.microsoft.com/office/drawing/2014/main" xmlns="" id="{24D438A8-09F9-40B9-978A-FE5DD47EC912}"/>
              </a:ext>
            </a:extLst>
          </p:cNvPr>
          <p:cNvSpPr/>
          <p:nvPr/>
        </p:nvSpPr>
        <p:spPr>
          <a:xfrm>
            <a:off x="5250647" y="4168136"/>
            <a:ext cx="725346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7" name="组合 6">
            <a:extLst>
              <a:ext uri="{FF2B5EF4-FFF2-40B4-BE49-F238E27FC236}">
                <a16:creationId xmlns:a16="http://schemas.microsoft.com/office/drawing/2014/main" xmlns="" id="{BA23CEB5-073A-4753-A87B-00003BD18E7B}"/>
              </a:ext>
            </a:extLst>
          </p:cNvPr>
          <p:cNvGrpSpPr/>
          <p:nvPr/>
        </p:nvGrpSpPr>
        <p:grpSpPr>
          <a:xfrm>
            <a:off x="0" y="6629400"/>
            <a:ext cx="12192000" cy="228600"/>
            <a:chOff x="0" y="6629400"/>
            <a:chExt cx="12192000" cy="228600"/>
          </a:xfrm>
        </p:grpSpPr>
        <p:grpSp>
          <p:nvGrpSpPr>
            <p:cNvPr id="6" name="组合 5">
              <a:extLst>
                <a:ext uri="{FF2B5EF4-FFF2-40B4-BE49-F238E27FC236}">
                  <a16:creationId xmlns:a16="http://schemas.microsoft.com/office/drawing/2014/main" xmlns="" id="{B918018C-8C36-4384-93B5-75D7D76CB45B}"/>
                </a:ext>
              </a:extLst>
            </p:cNvPr>
            <p:cNvGrpSpPr/>
            <p:nvPr/>
          </p:nvGrpSpPr>
          <p:grpSpPr>
            <a:xfrm>
              <a:off x="0" y="6629400"/>
              <a:ext cx="6096000" cy="228600"/>
              <a:chOff x="0" y="6629400"/>
              <a:chExt cx="6822268" cy="228600"/>
            </a:xfrm>
          </p:grpSpPr>
          <p:sp>
            <p:nvSpPr>
              <p:cNvPr id="5" name="矩形 4">
                <a:extLst>
                  <a:ext uri="{FF2B5EF4-FFF2-40B4-BE49-F238E27FC236}">
                    <a16:creationId xmlns:a16="http://schemas.microsoft.com/office/drawing/2014/main" xmlns="" id="{5DCB7924-F462-4143-9250-815364083204}"/>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6" name="矩形 35">
                <a:extLst>
                  <a:ext uri="{FF2B5EF4-FFF2-40B4-BE49-F238E27FC236}">
                    <a16:creationId xmlns:a16="http://schemas.microsoft.com/office/drawing/2014/main" xmlns="" id="{AD0CA3EC-4688-4A59-B5E0-8B8F9F548FC5}"/>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xmlns="" id="{7AB8EFB4-7346-4C2E-9699-945F28A90154}"/>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xmlns="" id="{089B390F-CFB4-48B5-940C-71D36E32927B}"/>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39" name="组合 38">
              <a:extLst>
                <a:ext uri="{FF2B5EF4-FFF2-40B4-BE49-F238E27FC236}">
                  <a16:creationId xmlns:a16="http://schemas.microsoft.com/office/drawing/2014/main" xmlns="" id="{D21ACD72-9D50-4799-B9C1-85D6C056D038}"/>
                </a:ext>
              </a:extLst>
            </p:cNvPr>
            <p:cNvGrpSpPr/>
            <p:nvPr/>
          </p:nvGrpSpPr>
          <p:grpSpPr>
            <a:xfrm>
              <a:off x="6096000" y="6629400"/>
              <a:ext cx="6096000" cy="228600"/>
              <a:chOff x="0" y="6629400"/>
              <a:chExt cx="6822268" cy="228600"/>
            </a:xfrm>
          </p:grpSpPr>
          <p:sp>
            <p:nvSpPr>
              <p:cNvPr id="40" name="矩形 39">
                <a:extLst>
                  <a:ext uri="{FF2B5EF4-FFF2-40B4-BE49-F238E27FC236}">
                    <a16:creationId xmlns:a16="http://schemas.microsoft.com/office/drawing/2014/main" xmlns="" id="{307884AE-B85D-4775-9774-DCF9A6DC34AB}"/>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xmlns="" id="{656EDB8F-C627-4934-81CF-7120174348B3}"/>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xmlns="" id="{DB680386-E971-4C48-9236-7722E3F401C6}"/>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xmlns="" id="{45112039-02DE-453A-91D0-09B4CF77D8CE}"/>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grpSp>
        <p:nvGrpSpPr>
          <p:cNvPr id="44" name="组合 43">
            <a:extLst>
              <a:ext uri="{FF2B5EF4-FFF2-40B4-BE49-F238E27FC236}">
                <a16:creationId xmlns:a16="http://schemas.microsoft.com/office/drawing/2014/main" xmlns="" id="{DAC09BC5-666C-43B7-A059-B34F1D596C54}"/>
              </a:ext>
            </a:extLst>
          </p:cNvPr>
          <p:cNvGrpSpPr/>
          <p:nvPr/>
        </p:nvGrpSpPr>
        <p:grpSpPr>
          <a:xfrm>
            <a:off x="0" y="0"/>
            <a:ext cx="12192000" cy="228600"/>
            <a:chOff x="0" y="6629400"/>
            <a:chExt cx="12192000" cy="228600"/>
          </a:xfrm>
        </p:grpSpPr>
        <p:grpSp>
          <p:nvGrpSpPr>
            <p:cNvPr id="45" name="组合 44">
              <a:extLst>
                <a:ext uri="{FF2B5EF4-FFF2-40B4-BE49-F238E27FC236}">
                  <a16:creationId xmlns:a16="http://schemas.microsoft.com/office/drawing/2014/main" xmlns="" id="{6BBEBE33-73B4-4F6A-BA7B-1D5B9F2E2E26}"/>
                </a:ext>
              </a:extLst>
            </p:cNvPr>
            <p:cNvGrpSpPr/>
            <p:nvPr/>
          </p:nvGrpSpPr>
          <p:grpSpPr>
            <a:xfrm>
              <a:off x="0" y="6629400"/>
              <a:ext cx="6096000" cy="228600"/>
              <a:chOff x="0" y="6629400"/>
              <a:chExt cx="6822268" cy="228600"/>
            </a:xfrm>
          </p:grpSpPr>
          <p:sp>
            <p:nvSpPr>
              <p:cNvPr id="51" name="矩形 50">
                <a:extLst>
                  <a:ext uri="{FF2B5EF4-FFF2-40B4-BE49-F238E27FC236}">
                    <a16:creationId xmlns:a16="http://schemas.microsoft.com/office/drawing/2014/main" xmlns="" id="{1A6E7052-8BAE-4373-91D6-0FAA1570FBC0}"/>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2" name="矩形 51">
                <a:extLst>
                  <a:ext uri="{FF2B5EF4-FFF2-40B4-BE49-F238E27FC236}">
                    <a16:creationId xmlns:a16="http://schemas.microsoft.com/office/drawing/2014/main" xmlns="" id="{DADD60A8-3C8E-4BB6-A413-F849D4910899}"/>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3" name="矩形 52">
                <a:extLst>
                  <a:ext uri="{FF2B5EF4-FFF2-40B4-BE49-F238E27FC236}">
                    <a16:creationId xmlns:a16="http://schemas.microsoft.com/office/drawing/2014/main" xmlns="" id="{F1D87B47-2AAB-42A6-8FFF-97DDFEFCAC7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4" name="矩形 53">
                <a:extLst>
                  <a:ext uri="{FF2B5EF4-FFF2-40B4-BE49-F238E27FC236}">
                    <a16:creationId xmlns:a16="http://schemas.microsoft.com/office/drawing/2014/main" xmlns="" id="{B3EE3386-ABDA-40F3-9F01-42A045B3518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46" name="组合 45">
              <a:extLst>
                <a:ext uri="{FF2B5EF4-FFF2-40B4-BE49-F238E27FC236}">
                  <a16:creationId xmlns:a16="http://schemas.microsoft.com/office/drawing/2014/main" xmlns="" id="{90E65833-AEF6-4095-9576-2053EF4E0FE7}"/>
                </a:ext>
              </a:extLst>
            </p:cNvPr>
            <p:cNvGrpSpPr/>
            <p:nvPr/>
          </p:nvGrpSpPr>
          <p:grpSpPr>
            <a:xfrm>
              <a:off x="6096000" y="6629400"/>
              <a:ext cx="6096000" cy="228600"/>
              <a:chOff x="0" y="6629400"/>
              <a:chExt cx="6822268" cy="228600"/>
            </a:xfrm>
          </p:grpSpPr>
          <p:sp>
            <p:nvSpPr>
              <p:cNvPr id="47" name="矩形 46">
                <a:extLst>
                  <a:ext uri="{FF2B5EF4-FFF2-40B4-BE49-F238E27FC236}">
                    <a16:creationId xmlns:a16="http://schemas.microsoft.com/office/drawing/2014/main" xmlns="" id="{A261ADD6-A5A0-401F-B735-757092854532}"/>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8" name="矩形 47">
                <a:extLst>
                  <a:ext uri="{FF2B5EF4-FFF2-40B4-BE49-F238E27FC236}">
                    <a16:creationId xmlns:a16="http://schemas.microsoft.com/office/drawing/2014/main" xmlns="" id="{CD363411-C167-4A03-8A26-C937E69B58F7}"/>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9" name="矩形 48">
                <a:extLst>
                  <a:ext uri="{FF2B5EF4-FFF2-40B4-BE49-F238E27FC236}">
                    <a16:creationId xmlns:a16="http://schemas.microsoft.com/office/drawing/2014/main" xmlns="" id="{5D1C6557-4A71-4130-BBA7-B8077B3119D5}"/>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0" name="矩形 49">
                <a:extLst>
                  <a:ext uri="{FF2B5EF4-FFF2-40B4-BE49-F238E27FC236}">
                    <a16:creationId xmlns:a16="http://schemas.microsoft.com/office/drawing/2014/main" xmlns="" id="{8999ACF3-7254-4D28-A421-7FAF5CEA3801}"/>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pic>
        <p:nvPicPr>
          <p:cNvPr id="55" name="Mark Pride - River Flows In You (Original Mix) - remix">
            <a:hlinkClick r:id="" action="ppaction://media"/>
            <a:extLst>
              <a:ext uri="{FF2B5EF4-FFF2-40B4-BE49-F238E27FC236}">
                <a16:creationId xmlns:a16="http://schemas.microsoft.com/office/drawing/2014/main" xmlns="" id="{E7D0F806-FF55-4AE8-A53B-D0AD7A4F0AF4}"/>
              </a:ext>
            </a:extLst>
          </p:cNvPr>
          <p:cNvPicPr>
            <a:picLocks noChangeAspect="1"/>
          </p:cNvPicPr>
          <p:nvPr>
            <a:audioFile r:link="rId1"/>
            <p:extLst>
              <p:ext uri="{DAA4B4D4-6D71-4841-9C94-3DE7FCFB9230}">
                <p14:media xmlns:p14="http://schemas.microsoft.com/office/powerpoint/2010/main" r:embed="rId2">
                  <p14:trim st="4977"/>
                </p14:media>
              </p:ext>
            </p:extLst>
          </p:nvPr>
        </p:nvPicPr>
        <p:blipFill>
          <a:blip r:embed="rId6"/>
          <a:stretch>
            <a:fillRect/>
          </a:stretch>
        </p:blipFill>
        <p:spPr>
          <a:xfrm>
            <a:off x="-825862" y="-304800"/>
            <a:ext cx="609600" cy="609600"/>
          </a:xfrm>
          <a:prstGeom prst="rect">
            <a:avLst/>
          </a:prstGeom>
        </p:spPr>
      </p:pic>
    </p:spTree>
    <p:extLst>
      <p:ext uri="{BB962C8B-B14F-4D97-AF65-F5344CB8AC3E}">
        <p14:creationId xmlns:p14="http://schemas.microsoft.com/office/powerpoint/2010/main" val="375962514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5"/>
                                        </p:tgtEl>
                                      </p:cBhvr>
                                    </p:cmd>
                                  </p:childTnLst>
                                </p:cTn>
                              </p:par>
                              <p:par>
                                <p:cTn id="7" presetID="53" presetClass="entr" presetSubtype="16"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fltVal val="0"/>
                                          </p:val>
                                        </p:tav>
                                        <p:tav tm="100000">
                                          <p:val>
                                            <p:strVal val="#ppt_h"/>
                                          </p:val>
                                        </p:tav>
                                      </p:tavLst>
                                    </p:anim>
                                    <p:animEffect transition="in" filter="fade">
                                      <p:cBhvr>
                                        <p:cTn id="11" dur="500"/>
                                        <p:tgtEl>
                                          <p:spTgt spid="2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16"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par>
                                <p:cTn id="27" presetID="53" presetClass="entr" presetSubtype="16"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7" repeatCount="indefinite" fill="hold" display="0">
                  <p:stCondLst>
                    <p:cond delay="indefinite"/>
                  </p:stCondLst>
                  <p:endCondLst>
                    <p:cond evt="onStopAudio" delay="0">
                      <p:tgtEl>
                        <p:sldTgt/>
                      </p:tgtEl>
                    </p:cond>
                  </p:endCondLst>
                </p:cTn>
                <p:tgtEl>
                  <p:spTgt spid="55"/>
                </p:tgtEl>
              </p:cMediaNode>
            </p:audio>
          </p:childTnLst>
        </p:cTn>
      </p:par>
    </p:tnLst>
    <p:bldLst>
      <p:bldP spid="24" grpId="0"/>
      <p:bldP spid="25"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02</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xmlns="" id="{FD9A4090-29AC-4390-A58A-F98534C9F569}"/>
              </a:ext>
            </a:extLst>
          </p:cNvPr>
          <p:cNvGrpSpPr/>
          <p:nvPr/>
        </p:nvGrpSpPr>
        <p:grpSpPr>
          <a:xfrm>
            <a:off x="2218926" y="2718700"/>
            <a:ext cx="1284972" cy="1231464"/>
            <a:chOff x="1664154" y="1934950"/>
            <a:chExt cx="963741" cy="897257"/>
          </a:xfrm>
        </p:grpSpPr>
        <p:grpSp>
          <p:nvGrpSpPr>
            <p:cNvPr id="19" name="组合 18">
              <a:extLst>
                <a:ext uri="{FF2B5EF4-FFF2-40B4-BE49-F238E27FC236}">
                  <a16:creationId xmlns:a16="http://schemas.microsoft.com/office/drawing/2014/main" xmlns="" id="{F7B25B52-5095-430C-BCD0-61945E3527AB}"/>
                </a:ext>
              </a:extLst>
            </p:cNvPr>
            <p:cNvGrpSpPr/>
            <p:nvPr/>
          </p:nvGrpSpPr>
          <p:grpSpPr>
            <a:xfrm rot="18900000">
              <a:off x="1664154" y="1934950"/>
              <a:ext cx="897259" cy="897257"/>
              <a:chOff x="304800" y="673100"/>
              <a:chExt cx="4000500" cy="4000500"/>
            </a:xfrm>
            <a:effectLst>
              <a:outerShdw blurRad="444500" dist="254000" dir="4800000" algn="tr" rotWithShape="0">
                <a:prstClr val="black">
                  <a:alpha val="50000"/>
                </a:prstClr>
              </a:outerShdw>
            </a:effectLst>
          </p:grpSpPr>
          <p:sp>
            <p:nvSpPr>
              <p:cNvPr id="21" name="同心圆 11">
                <a:extLst>
                  <a:ext uri="{FF2B5EF4-FFF2-40B4-BE49-F238E27FC236}">
                    <a16:creationId xmlns:a16="http://schemas.microsoft.com/office/drawing/2014/main" xmlns="" id="{01DEAEB3-3631-4050-BD62-AC6EFBD92F68}"/>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2" name="椭圆 21">
                <a:extLst>
                  <a:ext uri="{FF2B5EF4-FFF2-40B4-BE49-F238E27FC236}">
                    <a16:creationId xmlns:a16="http://schemas.microsoft.com/office/drawing/2014/main" xmlns="" id="{C51A43A0-B5E9-405A-84CE-DD7CB269D5CD}"/>
                  </a:ext>
                </a:extLst>
              </p:cNvPr>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0" name="TextBox 34">
              <a:extLst>
                <a:ext uri="{FF2B5EF4-FFF2-40B4-BE49-F238E27FC236}">
                  <a16:creationId xmlns:a16="http://schemas.microsoft.com/office/drawing/2014/main" xmlns="" id="{B5DA7013-2C5D-4B33-A9C1-6DB39445BDE8}"/>
                </a:ext>
              </a:extLst>
            </p:cNvPr>
            <p:cNvSpPr txBox="1"/>
            <p:nvPr/>
          </p:nvSpPr>
          <p:spPr>
            <a:xfrm>
              <a:off x="1807549" y="2188595"/>
              <a:ext cx="820346"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45%</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a:extLst>
              <a:ext uri="{FF2B5EF4-FFF2-40B4-BE49-F238E27FC236}">
                <a16:creationId xmlns:a16="http://schemas.microsoft.com/office/drawing/2014/main" xmlns="" id="{1890DDDB-D11A-437E-8136-B54C2C514C40}"/>
              </a:ext>
            </a:extLst>
          </p:cNvPr>
          <p:cNvGrpSpPr/>
          <p:nvPr/>
        </p:nvGrpSpPr>
        <p:grpSpPr>
          <a:xfrm>
            <a:off x="4423417" y="2688053"/>
            <a:ext cx="1196331" cy="1231465"/>
            <a:chOff x="3293884" y="1912625"/>
            <a:chExt cx="897259" cy="897258"/>
          </a:xfrm>
        </p:grpSpPr>
        <p:grpSp>
          <p:nvGrpSpPr>
            <p:cNvPr id="24" name="组合 23">
              <a:extLst>
                <a:ext uri="{FF2B5EF4-FFF2-40B4-BE49-F238E27FC236}">
                  <a16:creationId xmlns:a16="http://schemas.microsoft.com/office/drawing/2014/main" xmlns="" id="{D7105A0B-507C-4D26-A631-083C75908C15}"/>
                </a:ext>
              </a:extLst>
            </p:cNvPr>
            <p:cNvGrpSpPr/>
            <p:nvPr/>
          </p:nvGrpSpPr>
          <p:grpSpPr>
            <a:xfrm rot="18900000">
              <a:off x="3293884" y="1912625"/>
              <a:ext cx="897259" cy="897258"/>
              <a:chOff x="304800" y="673100"/>
              <a:chExt cx="4000500" cy="4000500"/>
            </a:xfrm>
            <a:effectLst>
              <a:outerShdw blurRad="444500" dist="254000" dir="5280000" algn="tr" rotWithShape="0">
                <a:prstClr val="black">
                  <a:alpha val="50000"/>
                </a:prstClr>
              </a:outerShdw>
            </a:effectLst>
          </p:grpSpPr>
          <p:sp>
            <p:nvSpPr>
              <p:cNvPr id="26" name="同心圆 16">
                <a:extLst>
                  <a:ext uri="{FF2B5EF4-FFF2-40B4-BE49-F238E27FC236}">
                    <a16:creationId xmlns:a16="http://schemas.microsoft.com/office/drawing/2014/main" xmlns="" id="{03C4BEA5-E640-47EA-B4DF-05656860762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xmlns="" id="{6426A9AF-CAAB-48FE-87F8-CF70FDF51A6C}"/>
                  </a:ext>
                </a:extLst>
              </p:cNvPr>
              <p:cNvSpPr/>
              <p:nvPr/>
            </p:nvSpPr>
            <p:spPr>
              <a:xfrm>
                <a:off x="366204" y="734505"/>
                <a:ext cx="3877703" cy="387769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5" name="TextBox 35">
              <a:extLst>
                <a:ext uri="{FF2B5EF4-FFF2-40B4-BE49-F238E27FC236}">
                  <a16:creationId xmlns:a16="http://schemas.microsoft.com/office/drawing/2014/main" xmlns="" id="{82BFF25A-C6B3-4B16-8486-1FE5020CBD8C}"/>
                </a:ext>
              </a:extLst>
            </p:cNvPr>
            <p:cNvSpPr txBox="1"/>
            <p:nvPr/>
          </p:nvSpPr>
          <p:spPr>
            <a:xfrm>
              <a:off x="3404406" y="2161199"/>
              <a:ext cx="753231"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68%</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8" name="组合 27">
            <a:extLst>
              <a:ext uri="{FF2B5EF4-FFF2-40B4-BE49-F238E27FC236}">
                <a16:creationId xmlns:a16="http://schemas.microsoft.com/office/drawing/2014/main" xmlns="" id="{7D43472B-B0A8-45FD-B374-8ED17DE63E23}"/>
              </a:ext>
            </a:extLst>
          </p:cNvPr>
          <p:cNvGrpSpPr/>
          <p:nvPr/>
        </p:nvGrpSpPr>
        <p:grpSpPr>
          <a:xfrm>
            <a:off x="6595361" y="2802089"/>
            <a:ext cx="1255880" cy="1231464"/>
            <a:chOff x="4849324" y="1995712"/>
            <a:chExt cx="941921" cy="897257"/>
          </a:xfrm>
        </p:grpSpPr>
        <p:grpSp>
          <p:nvGrpSpPr>
            <p:cNvPr id="29" name="组合 28">
              <a:extLst>
                <a:ext uri="{FF2B5EF4-FFF2-40B4-BE49-F238E27FC236}">
                  <a16:creationId xmlns:a16="http://schemas.microsoft.com/office/drawing/2014/main" xmlns="" id="{B2710ADB-3F1B-4D2D-9166-0D60024DCA67}"/>
                </a:ext>
              </a:extLst>
            </p:cNvPr>
            <p:cNvGrpSpPr/>
            <p:nvPr/>
          </p:nvGrpSpPr>
          <p:grpSpPr>
            <a:xfrm rot="18900000">
              <a:off x="4849324" y="1995712"/>
              <a:ext cx="897259" cy="897257"/>
              <a:chOff x="304800" y="673100"/>
              <a:chExt cx="4000500" cy="4000500"/>
            </a:xfrm>
            <a:effectLst>
              <a:outerShdw blurRad="444500" dist="254000" dir="5640000" algn="tr" rotWithShape="0">
                <a:prstClr val="black">
                  <a:alpha val="50000"/>
                </a:prstClr>
              </a:outerShdw>
            </a:effectLst>
          </p:grpSpPr>
          <p:sp>
            <p:nvSpPr>
              <p:cNvPr id="31" name="同心圆 21">
                <a:extLst>
                  <a:ext uri="{FF2B5EF4-FFF2-40B4-BE49-F238E27FC236}">
                    <a16:creationId xmlns:a16="http://schemas.microsoft.com/office/drawing/2014/main" xmlns="" id="{9B019557-0CAE-4EAC-919D-3690DA2C0EA5}"/>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32" name="椭圆 31">
                <a:extLst>
                  <a:ext uri="{FF2B5EF4-FFF2-40B4-BE49-F238E27FC236}">
                    <a16:creationId xmlns:a16="http://schemas.microsoft.com/office/drawing/2014/main" xmlns="" id="{E462B21B-74EC-4260-8E43-5F0E3ACC5C43}"/>
                  </a:ext>
                </a:extLst>
              </p:cNvPr>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0" name="TextBox 36">
              <a:extLst>
                <a:ext uri="{FF2B5EF4-FFF2-40B4-BE49-F238E27FC236}">
                  <a16:creationId xmlns:a16="http://schemas.microsoft.com/office/drawing/2014/main" xmlns="" id="{DFEBF385-B591-4F79-8C2F-A0F81B0161A4}"/>
                </a:ext>
              </a:extLst>
            </p:cNvPr>
            <p:cNvSpPr txBox="1"/>
            <p:nvPr/>
          </p:nvSpPr>
          <p:spPr>
            <a:xfrm>
              <a:off x="4963049" y="2222298"/>
              <a:ext cx="828196"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79%</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xmlns="" id="{3A64F7EC-0C8B-447F-9863-AC6862BCBD38}"/>
              </a:ext>
            </a:extLst>
          </p:cNvPr>
          <p:cNvGrpSpPr/>
          <p:nvPr/>
        </p:nvGrpSpPr>
        <p:grpSpPr>
          <a:xfrm>
            <a:off x="8670836" y="2847929"/>
            <a:ext cx="1268037" cy="1231464"/>
            <a:chOff x="6380261" y="2029113"/>
            <a:chExt cx="951040" cy="897257"/>
          </a:xfrm>
        </p:grpSpPr>
        <p:grpSp>
          <p:nvGrpSpPr>
            <p:cNvPr id="34" name="组合 33">
              <a:extLst>
                <a:ext uri="{FF2B5EF4-FFF2-40B4-BE49-F238E27FC236}">
                  <a16:creationId xmlns:a16="http://schemas.microsoft.com/office/drawing/2014/main" xmlns="" id="{5B3D32F3-40F6-44FF-BCFA-DCCC5B06BA36}"/>
                </a:ext>
              </a:extLst>
            </p:cNvPr>
            <p:cNvGrpSpPr/>
            <p:nvPr/>
          </p:nvGrpSpPr>
          <p:grpSpPr>
            <a:xfrm rot="18900000">
              <a:off x="6380261" y="2029113"/>
              <a:ext cx="897259" cy="897257"/>
              <a:chOff x="304800" y="673100"/>
              <a:chExt cx="4000500" cy="4000500"/>
            </a:xfrm>
            <a:effectLst>
              <a:outerShdw blurRad="444500" dist="254000" dir="5700000" sx="104000" sy="104000" algn="tr" rotWithShape="0">
                <a:prstClr val="black">
                  <a:alpha val="50000"/>
                </a:prstClr>
              </a:outerShdw>
            </a:effectLst>
          </p:grpSpPr>
          <p:sp>
            <p:nvSpPr>
              <p:cNvPr id="36" name="同心圆 26">
                <a:extLst>
                  <a:ext uri="{FF2B5EF4-FFF2-40B4-BE49-F238E27FC236}">
                    <a16:creationId xmlns:a16="http://schemas.microsoft.com/office/drawing/2014/main" xmlns="" id="{F85FAFDC-132C-4443-9E2B-370F0CEF035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37" name="椭圆 36">
                <a:extLst>
                  <a:ext uri="{FF2B5EF4-FFF2-40B4-BE49-F238E27FC236}">
                    <a16:creationId xmlns:a16="http://schemas.microsoft.com/office/drawing/2014/main" xmlns="" id="{218A7DD7-25CF-4BF6-875B-E56B2159D1A8}"/>
                  </a:ext>
                </a:extLst>
              </p:cNvPr>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5" name="TextBox 37">
              <a:extLst>
                <a:ext uri="{FF2B5EF4-FFF2-40B4-BE49-F238E27FC236}">
                  <a16:creationId xmlns:a16="http://schemas.microsoft.com/office/drawing/2014/main" xmlns="" id="{8FD34572-E4CF-40C5-9465-073B8E359AAD}"/>
                </a:ext>
              </a:extLst>
            </p:cNvPr>
            <p:cNvSpPr txBox="1"/>
            <p:nvPr/>
          </p:nvSpPr>
          <p:spPr>
            <a:xfrm>
              <a:off x="6501314" y="2303662"/>
              <a:ext cx="829987"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92%</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8" name="矩形 30">
            <a:extLst>
              <a:ext uri="{FF2B5EF4-FFF2-40B4-BE49-F238E27FC236}">
                <a16:creationId xmlns:a16="http://schemas.microsoft.com/office/drawing/2014/main" xmlns="" id="{9F665D88-9960-4401-986A-82F9D2BD4DCB}"/>
              </a:ext>
            </a:extLst>
          </p:cNvPr>
          <p:cNvSpPr>
            <a:spLocks noChangeArrowheads="1"/>
          </p:cNvSpPr>
          <p:nvPr/>
        </p:nvSpPr>
        <p:spPr bwMode="auto">
          <a:xfrm>
            <a:off x="4128811"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39" name="矩形 30">
            <a:extLst>
              <a:ext uri="{FF2B5EF4-FFF2-40B4-BE49-F238E27FC236}">
                <a16:creationId xmlns:a16="http://schemas.microsoft.com/office/drawing/2014/main" xmlns="" id="{F26FE175-F4E7-468D-BC00-226EC79939C2}"/>
              </a:ext>
            </a:extLst>
          </p:cNvPr>
          <p:cNvSpPr>
            <a:spLocks noChangeArrowheads="1"/>
          </p:cNvSpPr>
          <p:nvPr/>
        </p:nvSpPr>
        <p:spPr bwMode="auto">
          <a:xfrm>
            <a:off x="1958736"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40" name="矩形 39">
            <a:extLst>
              <a:ext uri="{FF2B5EF4-FFF2-40B4-BE49-F238E27FC236}">
                <a16:creationId xmlns:a16="http://schemas.microsoft.com/office/drawing/2014/main" xmlns="" id="{AAF2E36C-2D17-4600-BCB1-FBC9558BF573}"/>
              </a:ext>
            </a:extLst>
          </p:cNvPr>
          <p:cNvSpPr>
            <a:spLocks noChangeArrowheads="1"/>
          </p:cNvSpPr>
          <p:nvPr/>
        </p:nvSpPr>
        <p:spPr bwMode="auto">
          <a:xfrm>
            <a:off x="6278431"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41" name="矩形 30">
            <a:extLst>
              <a:ext uri="{FF2B5EF4-FFF2-40B4-BE49-F238E27FC236}">
                <a16:creationId xmlns:a16="http://schemas.microsoft.com/office/drawing/2014/main" xmlns="" id="{3804075C-37C2-46D2-B012-98AD502E7597}"/>
              </a:ext>
            </a:extLst>
          </p:cNvPr>
          <p:cNvSpPr>
            <a:spLocks noChangeArrowheads="1"/>
          </p:cNvSpPr>
          <p:nvPr/>
        </p:nvSpPr>
        <p:spPr bwMode="auto">
          <a:xfrm>
            <a:off x="8353142"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42" name="Freeform 8">
            <a:extLst>
              <a:ext uri="{FF2B5EF4-FFF2-40B4-BE49-F238E27FC236}">
                <a16:creationId xmlns:a16="http://schemas.microsoft.com/office/drawing/2014/main" xmlns="" id="{E5EB2C7F-A023-4362-9FCD-FA212962FD9C}"/>
              </a:ext>
            </a:extLst>
          </p:cNvPr>
          <p:cNvSpPr/>
          <p:nvPr/>
        </p:nvSpPr>
        <p:spPr bwMode="auto">
          <a:xfrm rot="18900000">
            <a:off x="2277254" y="3175322"/>
            <a:ext cx="1620439" cy="881268"/>
          </a:xfrm>
          <a:custGeom>
            <a:avLst/>
            <a:gdLst>
              <a:gd name="T0" fmla="*/ 8098 w 8105"/>
              <a:gd name="T1" fmla="*/ 0 h 4285"/>
              <a:gd name="T2" fmla="*/ 8105 w 8105"/>
              <a:gd name="T3" fmla="*/ 233 h 4285"/>
              <a:gd name="T4" fmla="*/ 4053 w 8105"/>
              <a:gd name="T5" fmla="*/ 4285 h 4285"/>
              <a:gd name="T6" fmla="*/ 0 w 8105"/>
              <a:gd name="T7" fmla="*/ 233 h 4285"/>
              <a:gd name="T8" fmla="*/ 7 w 8105"/>
              <a:gd name="T9" fmla="*/ 0 h 4285"/>
              <a:gd name="T10" fmla="*/ 1080 w 8105"/>
              <a:gd name="T11" fmla="*/ 0 h 4285"/>
              <a:gd name="T12" fmla="*/ 1071 w 8105"/>
              <a:gd name="T13" fmla="*/ 233 h 4285"/>
              <a:gd name="T14" fmla="*/ 4053 w 8105"/>
              <a:gd name="T15" fmla="*/ 3214 h 4285"/>
              <a:gd name="T16" fmla="*/ 7034 w 8105"/>
              <a:gd name="T17" fmla="*/ 233 h 4285"/>
              <a:gd name="T18" fmla="*/ 7025 w 8105"/>
              <a:gd name="T19" fmla="*/ 0 h 4285"/>
              <a:gd name="T20" fmla="*/ 8098 w 8105"/>
              <a:gd name="T21" fmla="*/ 0 h 4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4285">
                <a:moveTo>
                  <a:pt x="8098" y="0"/>
                </a:moveTo>
                <a:cubicBezTo>
                  <a:pt x="8103" y="77"/>
                  <a:pt x="8105" y="155"/>
                  <a:pt x="8105" y="233"/>
                </a:cubicBezTo>
                <a:cubicBezTo>
                  <a:pt x="8105" y="2471"/>
                  <a:pt x="6291" y="4285"/>
                  <a:pt x="4053" y="4285"/>
                </a:cubicBezTo>
                <a:cubicBezTo>
                  <a:pt x="1814" y="4285"/>
                  <a:pt x="0" y="2471"/>
                  <a:pt x="0" y="233"/>
                </a:cubicBezTo>
                <a:cubicBezTo>
                  <a:pt x="0" y="155"/>
                  <a:pt x="2" y="77"/>
                  <a:pt x="7" y="0"/>
                </a:cubicBezTo>
                <a:lnTo>
                  <a:pt x="1080" y="0"/>
                </a:lnTo>
                <a:cubicBezTo>
                  <a:pt x="1074" y="77"/>
                  <a:pt x="1071" y="154"/>
                  <a:pt x="1071" y="233"/>
                </a:cubicBezTo>
                <a:cubicBezTo>
                  <a:pt x="1071" y="1879"/>
                  <a:pt x="2406" y="3214"/>
                  <a:pt x="4053" y="3214"/>
                </a:cubicBezTo>
                <a:cubicBezTo>
                  <a:pt x="5699" y="3214"/>
                  <a:pt x="7034" y="1879"/>
                  <a:pt x="7034" y="233"/>
                </a:cubicBezTo>
                <a:cubicBezTo>
                  <a:pt x="7034" y="154"/>
                  <a:pt x="7031" y="77"/>
                  <a:pt x="7025" y="0"/>
                </a:cubicBezTo>
                <a:lnTo>
                  <a:pt x="8098" y="0"/>
                </a:lnTo>
                <a:close/>
              </a:path>
            </a:pathLst>
          </a:custGeom>
          <a:solidFill>
            <a:schemeClr val="accent1"/>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3" name="Freeform 7">
            <a:extLst>
              <a:ext uri="{FF2B5EF4-FFF2-40B4-BE49-F238E27FC236}">
                <a16:creationId xmlns:a16="http://schemas.microsoft.com/office/drawing/2014/main" xmlns="" id="{0569E894-8EA2-4C0C-83E2-962A4593A3B3}"/>
              </a:ext>
            </a:extLst>
          </p:cNvPr>
          <p:cNvSpPr/>
          <p:nvPr/>
        </p:nvSpPr>
        <p:spPr bwMode="auto">
          <a:xfrm rot="19087048">
            <a:off x="4421505" y="2993839"/>
            <a:ext cx="1583543" cy="1070720"/>
          </a:xfrm>
          <a:custGeom>
            <a:avLst/>
            <a:gdLst>
              <a:gd name="T0" fmla="*/ 7997 w 8105"/>
              <a:gd name="T1" fmla="*/ 0 h 4984"/>
              <a:gd name="T2" fmla="*/ 8105 w 8105"/>
              <a:gd name="T3" fmla="*/ 932 h 4984"/>
              <a:gd name="T4" fmla="*/ 4053 w 8105"/>
              <a:gd name="T5" fmla="*/ 4984 h 4984"/>
              <a:gd name="T6" fmla="*/ 0 w 8105"/>
              <a:gd name="T7" fmla="*/ 932 h 4984"/>
              <a:gd name="T8" fmla="*/ 108 w 8105"/>
              <a:gd name="T9" fmla="*/ 0 h 4984"/>
              <a:gd name="T10" fmla="*/ 1212 w 8105"/>
              <a:gd name="T11" fmla="*/ 0 h 4984"/>
              <a:gd name="T12" fmla="*/ 1218 w 8105"/>
              <a:gd name="T13" fmla="*/ 6 h 4984"/>
              <a:gd name="T14" fmla="*/ 1071 w 8105"/>
              <a:gd name="T15" fmla="*/ 932 h 4984"/>
              <a:gd name="T16" fmla="*/ 4053 w 8105"/>
              <a:gd name="T17" fmla="*/ 3913 h 4984"/>
              <a:gd name="T18" fmla="*/ 7034 w 8105"/>
              <a:gd name="T19" fmla="*/ 932 h 4984"/>
              <a:gd name="T20" fmla="*/ 6887 w 8105"/>
              <a:gd name="T21" fmla="*/ 6 h 4984"/>
              <a:gd name="T22" fmla="*/ 6893 w 8105"/>
              <a:gd name="T23" fmla="*/ 0 h 4984"/>
              <a:gd name="T24" fmla="*/ 7997 w 8105"/>
              <a:gd name="T25" fmla="*/ 0 h 4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4984">
                <a:moveTo>
                  <a:pt x="7997" y="0"/>
                </a:moveTo>
                <a:cubicBezTo>
                  <a:pt x="8068" y="299"/>
                  <a:pt x="8105" y="611"/>
                  <a:pt x="8105" y="932"/>
                </a:cubicBezTo>
                <a:cubicBezTo>
                  <a:pt x="8105" y="3170"/>
                  <a:pt x="6291" y="4984"/>
                  <a:pt x="4053" y="4984"/>
                </a:cubicBezTo>
                <a:cubicBezTo>
                  <a:pt x="1814" y="4984"/>
                  <a:pt x="0" y="3170"/>
                  <a:pt x="0" y="932"/>
                </a:cubicBezTo>
                <a:cubicBezTo>
                  <a:pt x="0" y="611"/>
                  <a:pt x="37" y="299"/>
                  <a:pt x="108" y="0"/>
                </a:cubicBezTo>
                <a:lnTo>
                  <a:pt x="1212" y="0"/>
                </a:lnTo>
                <a:lnTo>
                  <a:pt x="1218" y="6"/>
                </a:lnTo>
                <a:cubicBezTo>
                  <a:pt x="1123" y="297"/>
                  <a:pt x="1071" y="609"/>
                  <a:pt x="1071" y="932"/>
                </a:cubicBezTo>
                <a:cubicBezTo>
                  <a:pt x="1071" y="2578"/>
                  <a:pt x="2406" y="3913"/>
                  <a:pt x="4053" y="3913"/>
                </a:cubicBezTo>
                <a:cubicBezTo>
                  <a:pt x="5699" y="3913"/>
                  <a:pt x="7034" y="2578"/>
                  <a:pt x="7034" y="932"/>
                </a:cubicBezTo>
                <a:cubicBezTo>
                  <a:pt x="7034" y="609"/>
                  <a:pt x="6982" y="297"/>
                  <a:pt x="6887" y="6"/>
                </a:cubicBezTo>
                <a:lnTo>
                  <a:pt x="6893" y="0"/>
                </a:lnTo>
                <a:lnTo>
                  <a:pt x="7997" y="0"/>
                </a:lnTo>
                <a:close/>
              </a:path>
            </a:pathLst>
          </a:custGeom>
          <a:solidFill>
            <a:schemeClr val="accent2"/>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Freeform 6">
            <a:extLst>
              <a:ext uri="{FF2B5EF4-FFF2-40B4-BE49-F238E27FC236}">
                <a16:creationId xmlns:a16="http://schemas.microsoft.com/office/drawing/2014/main" xmlns="" id="{2292DF4E-8928-411F-9ABE-9EB487907ACD}"/>
              </a:ext>
            </a:extLst>
          </p:cNvPr>
          <p:cNvSpPr/>
          <p:nvPr/>
        </p:nvSpPr>
        <p:spPr bwMode="auto">
          <a:xfrm rot="19290703">
            <a:off x="6506277" y="2926732"/>
            <a:ext cx="1619019" cy="1261409"/>
          </a:xfrm>
          <a:custGeom>
            <a:avLst/>
            <a:gdLst>
              <a:gd name="T0" fmla="*/ 7492 w 8105"/>
              <a:gd name="T1" fmla="*/ 0 h 6195"/>
              <a:gd name="T2" fmla="*/ 8105 w 8105"/>
              <a:gd name="T3" fmla="*/ 2143 h 6195"/>
              <a:gd name="T4" fmla="*/ 4052 w 8105"/>
              <a:gd name="T5" fmla="*/ 6195 h 6195"/>
              <a:gd name="T6" fmla="*/ 0 w 8105"/>
              <a:gd name="T7" fmla="*/ 2143 h 6195"/>
              <a:gd name="T8" fmla="*/ 612 w 8105"/>
              <a:gd name="T9" fmla="*/ 0 h 6195"/>
              <a:gd name="T10" fmla="*/ 1957 w 8105"/>
              <a:gd name="T11" fmla="*/ 0 h 6195"/>
              <a:gd name="T12" fmla="*/ 1968 w 8105"/>
              <a:gd name="T13" fmla="*/ 11 h 6195"/>
              <a:gd name="T14" fmla="*/ 1071 w 8105"/>
              <a:gd name="T15" fmla="*/ 2143 h 6195"/>
              <a:gd name="T16" fmla="*/ 4052 w 8105"/>
              <a:gd name="T17" fmla="*/ 5124 h 6195"/>
              <a:gd name="T18" fmla="*/ 7033 w 8105"/>
              <a:gd name="T19" fmla="*/ 2143 h 6195"/>
              <a:gd name="T20" fmla="*/ 6136 w 8105"/>
              <a:gd name="T21" fmla="*/ 11 h 6195"/>
              <a:gd name="T22" fmla="*/ 6147 w 8105"/>
              <a:gd name="T23" fmla="*/ 0 h 6195"/>
              <a:gd name="T24" fmla="*/ 7492 w 8105"/>
              <a:gd name="T25" fmla="*/ 0 h 6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6195">
                <a:moveTo>
                  <a:pt x="7492" y="0"/>
                </a:moveTo>
                <a:cubicBezTo>
                  <a:pt x="7880" y="622"/>
                  <a:pt x="8105" y="1356"/>
                  <a:pt x="8105" y="2143"/>
                </a:cubicBezTo>
                <a:cubicBezTo>
                  <a:pt x="8105" y="4381"/>
                  <a:pt x="6290" y="6195"/>
                  <a:pt x="4052" y="6195"/>
                </a:cubicBezTo>
                <a:cubicBezTo>
                  <a:pt x="1814" y="6195"/>
                  <a:pt x="0" y="4381"/>
                  <a:pt x="0" y="2143"/>
                </a:cubicBezTo>
                <a:cubicBezTo>
                  <a:pt x="0" y="1356"/>
                  <a:pt x="224" y="622"/>
                  <a:pt x="612" y="0"/>
                </a:cubicBezTo>
                <a:lnTo>
                  <a:pt x="1957" y="0"/>
                </a:lnTo>
                <a:lnTo>
                  <a:pt x="1968" y="11"/>
                </a:lnTo>
                <a:cubicBezTo>
                  <a:pt x="1415" y="552"/>
                  <a:pt x="1071" y="1307"/>
                  <a:pt x="1071" y="2143"/>
                </a:cubicBezTo>
                <a:cubicBezTo>
                  <a:pt x="1071" y="3789"/>
                  <a:pt x="2406" y="5124"/>
                  <a:pt x="4052" y="5124"/>
                </a:cubicBezTo>
                <a:cubicBezTo>
                  <a:pt x="5699" y="5124"/>
                  <a:pt x="7033" y="3789"/>
                  <a:pt x="7033" y="2143"/>
                </a:cubicBezTo>
                <a:cubicBezTo>
                  <a:pt x="7033" y="1307"/>
                  <a:pt x="6690" y="552"/>
                  <a:pt x="6136" y="11"/>
                </a:cubicBezTo>
                <a:lnTo>
                  <a:pt x="6147" y="0"/>
                </a:lnTo>
                <a:lnTo>
                  <a:pt x="7492" y="0"/>
                </a:lnTo>
                <a:close/>
              </a:path>
            </a:pathLst>
          </a:custGeom>
          <a:solidFill>
            <a:schemeClr val="accent3"/>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5" name="Freeform 5">
            <a:extLst>
              <a:ext uri="{FF2B5EF4-FFF2-40B4-BE49-F238E27FC236}">
                <a16:creationId xmlns:a16="http://schemas.microsoft.com/office/drawing/2014/main" xmlns="" id="{C1FC27C3-EC4A-4547-AADC-214626F0EEC2}"/>
              </a:ext>
            </a:extLst>
          </p:cNvPr>
          <p:cNvSpPr/>
          <p:nvPr/>
        </p:nvSpPr>
        <p:spPr bwMode="auto">
          <a:xfrm rot="19810786">
            <a:off x="8491505" y="2698341"/>
            <a:ext cx="1611999" cy="1603079"/>
          </a:xfrm>
          <a:custGeom>
            <a:avLst/>
            <a:gdLst>
              <a:gd name="T0" fmla="*/ 5799 w 8105"/>
              <a:gd name="T1" fmla="*/ 0 h 7710"/>
              <a:gd name="T2" fmla="*/ 8105 w 8105"/>
              <a:gd name="T3" fmla="*/ 3658 h 7710"/>
              <a:gd name="T4" fmla="*/ 4052 w 8105"/>
              <a:gd name="T5" fmla="*/ 7710 h 7710"/>
              <a:gd name="T6" fmla="*/ 0 w 8105"/>
              <a:gd name="T7" fmla="*/ 3658 h 7710"/>
              <a:gd name="T8" fmla="*/ 2306 w 8105"/>
              <a:gd name="T9" fmla="*/ 0 h 7710"/>
              <a:gd name="T10" fmla="*/ 3128 w 8105"/>
              <a:gd name="T11" fmla="*/ 823 h 7710"/>
              <a:gd name="T12" fmla="*/ 1071 w 8105"/>
              <a:gd name="T13" fmla="*/ 3658 h 7710"/>
              <a:gd name="T14" fmla="*/ 4052 w 8105"/>
              <a:gd name="T15" fmla="*/ 6639 h 7710"/>
              <a:gd name="T16" fmla="*/ 7034 w 8105"/>
              <a:gd name="T17" fmla="*/ 3658 h 7710"/>
              <a:gd name="T18" fmla="*/ 4976 w 8105"/>
              <a:gd name="T19" fmla="*/ 823 h 7710"/>
              <a:gd name="T20" fmla="*/ 5799 w 8105"/>
              <a:gd name="T21" fmla="*/ 0 h 7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7710">
                <a:moveTo>
                  <a:pt x="5799" y="0"/>
                </a:moveTo>
                <a:cubicBezTo>
                  <a:pt x="7163" y="653"/>
                  <a:pt x="8105" y="2045"/>
                  <a:pt x="8105" y="3658"/>
                </a:cubicBezTo>
                <a:cubicBezTo>
                  <a:pt x="8105" y="5896"/>
                  <a:pt x="6291" y="7710"/>
                  <a:pt x="4052" y="7710"/>
                </a:cubicBezTo>
                <a:cubicBezTo>
                  <a:pt x="1814" y="7710"/>
                  <a:pt x="0" y="5896"/>
                  <a:pt x="0" y="3658"/>
                </a:cubicBezTo>
                <a:cubicBezTo>
                  <a:pt x="0" y="2045"/>
                  <a:pt x="942" y="653"/>
                  <a:pt x="2306" y="0"/>
                </a:cubicBezTo>
                <a:lnTo>
                  <a:pt x="3128" y="823"/>
                </a:lnTo>
                <a:cubicBezTo>
                  <a:pt x="1934" y="1212"/>
                  <a:pt x="1071" y="2334"/>
                  <a:pt x="1071" y="3658"/>
                </a:cubicBezTo>
                <a:cubicBezTo>
                  <a:pt x="1071" y="5304"/>
                  <a:pt x="2406" y="6639"/>
                  <a:pt x="4052" y="6639"/>
                </a:cubicBezTo>
                <a:cubicBezTo>
                  <a:pt x="5699" y="6639"/>
                  <a:pt x="7034" y="5304"/>
                  <a:pt x="7034" y="3658"/>
                </a:cubicBezTo>
                <a:cubicBezTo>
                  <a:pt x="7034" y="2334"/>
                  <a:pt x="6171" y="1212"/>
                  <a:pt x="4976" y="823"/>
                </a:cubicBezTo>
                <a:lnTo>
                  <a:pt x="5799" y="0"/>
                </a:lnTo>
                <a:close/>
              </a:path>
            </a:pathLst>
          </a:custGeom>
          <a:solidFill>
            <a:schemeClr val="accent4"/>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46" name="组合 45">
            <a:extLst>
              <a:ext uri="{FF2B5EF4-FFF2-40B4-BE49-F238E27FC236}">
                <a16:creationId xmlns:a16="http://schemas.microsoft.com/office/drawing/2014/main" xmlns="" id="{1C6B5633-35FE-40F5-8FCA-349FA1F63DE1}"/>
              </a:ext>
            </a:extLst>
          </p:cNvPr>
          <p:cNvGrpSpPr/>
          <p:nvPr/>
        </p:nvGrpSpPr>
        <p:grpSpPr>
          <a:xfrm>
            <a:off x="2248343" y="1801681"/>
            <a:ext cx="1280872" cy="338554"/>
            <a:chOff x="3477359" y="8005745"/>
            <a:chExt cx="2534423" cy="656121"/>
          </a:xfrm>
          <a:effectLst>
            <a:outerShdw blurRad="203200" dist="114300" dir="5400000" sx="102000" sy="102000" algn="t" rotWithShape="0">
              <a:prstClr val="black">
                <a:alpha val="29000"/>
              </a:prstClr>
            </a:outerShdw>
          </a:effectLst>
        </p:grpSpPr>
        <p:sp>
          <p:nvSpPr>
            <p:cNvPr id="47" name="流程图: 可选过程 46">
              <a:extLst>
                <a:ext uri="{FF2B5EF4-FFF2-40B4-BE49-F238E27FC236}">
                  <a16:creationId xmlns:a16="http://schemas.microsoft.com/office/drawing/2014/main" xmlns="" id="{54424E2C-EA2A-44D0-B3E8-836DA7D10952}"/>
                </a:ext>
              </a:extLst>
            </p:cNvPr>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8" name="TextBox 56">
              <a:extLst>
                <a:ext uri="{FF2B5EF4-FFF2-40B4-BE49-F238E27FC236}">
                  <a16:creationId xmlns:a16="http://schemas.microsoft.com/office/drawing/2014/main" xmlns="" id="{22F0C609-3DC5-4E4D-A339-64D6F4CECE58}"/>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grpSp>
        <p:nvGrpSpPr>
          <p:cNvPr id="49" name="组合 48">
            <a:extLst>
              <a:ext uri="{FF2B5EF4-FFF2-40B4-BE49-F238E27FC236}">
                <a16:creationId xmlns:a16="http://schemas.microsoft.com/office/drawing/2014/main" xmlns="" id="{C3A3ED6E-D672-40ED-9701-C817B3CA3C8E}"/>
              </a:ext>
            </a:extLst>
          </p:cNvPr>
          <p:cNvGrpSpPr/>
          <p:nvPr/>
        </p:nvGrpSpPr>
        <p:grpSpPr>
          <a:xfrm>
            <a:off x="4353818" y="1773850"/>
            <a:ext cx="1280872" cy="338554"/>
            <a:chOff x="3477359" y="8005745"/>
            <a:chExt cx="2534423" cy="656121"/>
          </a:xfrm>
          <a:effectLst>
            <a:outerShdw blurRad="203200" dist="114300" dir="5400000" sx="102000" sy="102000" algn="t" rotWithShape="0">
              <a:prstClr val="black">
                <a:alpha val="29000"/>
              </a:prstClr>
            </a:outerShdw>
          </a:effectLst>
        </p:grpSpPr>
        <p:sp>
          <p:nvSpPr>
            <p:cNvPr id="50" name="流程图: 可选过程 49">
              <a:extLst>
                <a:ext uri="{FF2B5EF4-FFF2-40B4-BE49-F238E27FC236}">
                  <a16:creationId xmlns:a16="http://schemas.microsoft.com/office/drawing/2014/main" xmlns="" id="{A20B4C27-ADD4-4C50-A8FC-53CFEF20743C}"/>
                </a:ext>
              </a:extLst>
            </p:cNvPr>
            <p:cNvSpPr/>
            <p:nvPr/>
          </p:nvSpPr>
          <p:spPr>
            <a:xfrm>
              <a:off x="3477359" y="8032286"/>
              <a:ext cx="2534423" cy="58477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1" name="TextBox 64">
              <a:extLst>
                <a:ext uri="{FF2B5EF4-FFF2-40B4-BE49-F238E27FC236}">
                  <a16:creationId xmlns:a16="http://schemas.microsoft.com/office/drawing/2014/main" xmlns="" id="{B48063C5-23B9-40ED-9836-60AF1380C05F}"/>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grpSp>
        <p:nvGrpSpPr>
          <p:cNvPr id="52" name="组合 51">
            <a:extLst>
              <a:ext uri="{FF2B5EF4-FFF2-40B4-BE49-F238E27FC236}">
                <a16:creationId xmlns:a16="http://schemas.microsoft.com/office/drawing/2014/main" xmlns="" id="{B3D2C442-9B67-4150-BE93-1763A9DEFFA3}"/>
              </a:ext>
            </a:extLst>
          </p:cNvPr>
          <p:cNvGrpSpPr/>
          <p:nvPr/>
        </p:nvGrpSpPr>
        <p:grpSpPr>
          <a:xfrm>
            <a:off x="6508600" y="1778562"/>
            <a:ext cx="1280872" cy="338554"/>
            <a:chOff x="3477359" y="8005745"/>
            <a:chExt cx="2534423" cy="656121"/>
          </a:xfrm>
          <a:effectLst>
            <a:outerShdw blurRad="203200" dist="114300" dir="5400000" sx="102000" sy="102000" algn="t" rotWithShape="0">
              <a:prstClr val="black">
                <a:alpha val="29000"/>
              </a:prstClr>
            </a:outerShdw>
          </a:effectLst>
        </p:grpSpPr>
        <p:sp>
          <p:nvSpPr>
            <p:cNvPr id="53" name="流程图: 可选过程 52">
              <a:extLst>
                <a:ext uri="{FF2B5EF4-FFF2-40B4-BE49-F238E27FC236}">
                  <a16:creationId xmlns:a16="http://schemas.microsoft.com/office/drawing/2014/main" xmlns="" id="{A52530B4-7A2D-46B4-9CF8-6A7805B911FC}"/>
                </a:ext>
              </a:extLst>
            </p:cNvPr>
            <p:cNvSpPr/>
            <p:nvPr/>
          </p:nvSpPr>
          <p:spPr>
            <a:xfrm>
              <a:off x="3477359" y="8032286"/>
              <a:ext cx="2534423" cy="584775"/>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4" name="TextBox 74">
              <a:extLst>
                <a:ext uri="{FF2B5EF4-FFF2-40B4-BE49-F238E27FC236}">
                  <a16:creationId xmlns:a16="http://schemas.microsoft.com/office/drawing/2014/main" xmlns="" id="{FDA4B6DA-AB32-46C8-B91F-28F49577443D}"/>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grpSp>
        <p:nvGrpSpPr>
          <p:cNvPr id="55" name="组合 54">
            <a:extLst>
              <a:ext uri="{FF2B5EF4-FFF2-40B4-BE49-F238E27FC236}">
                <a16:creationId xmlns:a16="http://schemas.microsoft.com/office/drawing/2014/main" xmlns="" id="{0CD1E73A-48CC-414C-B3F2-0036759B4598}"/>
              </a:ext>
            </a:extLst>
          </p:cNvPr>
          <p:cNvGrpSpPr/>
          <p:nvPr/>
        </p:nvGrpSpPr>
        <p:grpSpPr>
          <a:xfrm>
            <a:off x="8658001" y="1791776"/>
            <a:ext cx="1280872" cy="338554"/>
            <a:chOff x="3477359" y="8005745"/>
            <a:chExt cx="2534423" cy="656121"/>
          </a:xfrm>
          <a:effectLst>
            <a:outerShdw blurRad="203200" dist="114300" dir="5400000" sx="102000" sy="102000" algn="t" rotWithShape="0">
              <a:prstClr val="black">
                <a:alpha val="29000"/>
              </a:prstClr>
            </a:outerShdw>
          </a:effectLst>
        </p:grpSpPr>
        <p:sp>
          <p:nvSpPr>
            <p:cNvPr id="56" name="流程图: 可选过程 55">
              <a:extLst>
                <a:ext uri="{FF2B5EF4-FFF2-40B4-BE49-F238E27FC236}">
                  <a16:creationId xmlns:a16="http://schemas.microsoft.com/office/drawing/2014/main" xmlns="" id="{86290746-25B4-437D-A8FB-E8CBFE746204}"/>
                </a:ext>
              </a:extLst>
            </p:cNvPr>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7" name="TextBox 77">
              <a:extLst>
                <a:ext uri="{FF2B5EF4-FFF2-40B4-BE49-F238E27FC236}">
                  <a16:creationId xmlns:a16="http://schemas.microsoft.com/office/drawing/2014/main" xmlns="" id="{371C11C5-FF88-4DE6-A8A0-51BF24E51FC7}"/>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spTree>
    <p:extLst>
      <p:ext uri="{BB962C8B-B14F-4D97-AF65-F5344CB8AC3E}">
        <p14:creationId xmlns:p14="http://schemas.microsoft.com/office/powerpoint/2010/main" val="1216965822"/>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ppt_x</p:attrName>
                                        </p:attrNameLst>
                                      </p:cBhvr>
                                      <p:tavLst>
                                        <p:tav tm="0">
                                          <p:val>
                                            <p:strVal val="#ppt_x"/>
                                          </p:val>
                                        </p:tav>
                                        <p:tav tm="100000">
                                          <p:val>
                                            <p:strVal val="#ppt_x"/>
                                          </p:val>
                                        </p:tav>
                                      </p:tavLst>
                                    </p:anim>
                                    <p:anim calcmode="lin" valueType="num">
                                      <p:cBhvr>
                                        <p:cTn id="9" dur="5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anim calcmode="lin" valueType="num">
                                      <p:cBhvr>
                                        <p:cTn id="20" dur="500" fill="hold"/>
                                        <p:tgtEl>
                                          <p:spTgt spid="52"/>
                                        </p:tgtEl>
                                        <p:attrNameLst>
                                          <p:attrName>ppt_x</p:attrName>
                                        </p:attrNameLst>
                                      </p:cBhvr>
                                      <p:tavLst>
                                        <p:tav tm="0">
                                          <p:val>
                                            <p:strVal val="#ppt_x"/>
                                          </p:val>
                                        </p:tav>
                                        <p:tav tm="100000">
                                          <p:val>
                                            <p:strVal val="#ppt_x"/>
                                          </p:val>
                                        </p:tav>
                                      </p:tavLst>
                                    </p:anim>
                                    <p:anim calcmode="lin" valueType="num">
                                      <p:cBhvr>
                                        <p:cTn id="21" dur="500" fill="hold"/>
                                        <p:tgtEl>
                                          <p:spTgt spid="5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anim calcmode="lin" valueType="num">
                                      <p:cBhvr>
                                        <p:cTn id="26" dur="500" fill="hold"/>
                                        <p:tgtEl>
                                          <p:spTgt spid="55"/>
                                        </p:tgtEl>
                                        <p:attrNameLst>
                                          <p:attrName>ppt_x</p:attrName>
                                        </p:attrNameLst>
                                      </p:cBhvr>
                                      <p:tavLst>
                                        <p:tav tm="0">
                                          <p:val>
                                            <p:strVal val="#ppt_x"/>
                                          </p:val>
                                        </p:tav>
                                        <p:tav tm="100000">
                                          <p:val>
                                            <p:strVal val="#ppt_x"/>
                                          </p:val>
                                        </p:tav>
                                      </p:tavLst>
                                    </p:anim>
                                    <p:anim calcmode="lin" valueType="num">
                                      <p:cBhvr>
                                        <p:cTn id="27" dur="500" fill="hold"/>
                                        <p:tgtEl>
                                          <p:spTgt spid="5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3" presetClass="entr" presetSubtype="27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strVal val="2/3*#ppt_w"/>
                                          </p:val>
                                        </p:tav>
                                        <p:tav tm="100000">
                                          <p:val>
                                            <p:strVal val="#ppt_w"/>
                                          </p:val>
                                        </p:tav>
                                      </p:tavLst>
                                    </p:anim>
                                    <p:anim calcmode="lin" valueType="num">
                                      <p:cBhvr>
                                        <p:cTn id="32" dur="500" fill="hold"/>
                                        <p:tgtEl>
                                          <p:spTgt spid="17"/>
                                        </p:tgtEl>
                                        <p:attrNameLst>
                                          <p:attrName>ppt_h</p:attrName>
                                        </p:attrNameLst>
                                      </p:cBhvr>
                                      <p:tavLst>
                                        <p:tav tm="0">
                                          <p:val>
                                            <p:strVal val="2/3*#ppt_h"/>
                                          </p:val>
                                        </p:tav>
                                        <p:tav tm="100000">
                                          <p:val>
                                            <p:strVal val="#ppt_h"/>
                                          </p:val>
                                        </p:tav>
                                      </p:tavLst>
                                    </p:anim>
                                  </p:childTnLst>
                                </p:cTn>
                              </p:par>
                              <p:par>
                                <p:cTn id="33" presetID="21" presetClass="entr" presetSubtype="1"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heel(1)">
                                      <p:cBhvr>
                                        <p:cTn id="35" dur="1000"/>
                                        <p:tgtEl>
                                          <p:spTgt spid="42"/>
                                        </p:tgtEl>
                                      </p:cBhvr>
                                    </p:animEffect>
                                  </p:childTnLst>
                                </p:cTn>
                              </p:par>
                            </p:childTnLst>
                          </p:cTn>
                        </p:par>
                        <p:par>
                          <p:cTn id="36" fill="hold">
                            <p:stCondLst>
                              <p:cond delay="3000"/>
                            </p:stCondLst>
                            <p:childTnLst>
                              <p:par>
                                <p:cTn id="37" presetID="23" presetClass="entr" presetSubtype="272"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strVal val="2/3*#ppt_w"/>
                                          </p:val>
                                        </p:tav>
                                        <p:tav tm="100000">
                                          <p:val>
                                            <p:strVal val="#ppt_w"/>
                                          </p:val>
                                        </p:tav>
                                      </p:tavLst>
                                    </p:anim>
                                    <p:anim calcmode="lin" valueType="num">
                                      <p:cBhvr>
                                        <p:cTn id="40" dur="500" fill="hold"/>
                                        <p:tgtEl>
                                          <p:spTgt spid="23"/>
                                        </p:tgtEl>
                                        <p:attrNameLst>
                                          <p:attrName>ppt_h</p:attrName>
                                        </p:attrNameLst>
                                      </p:cBhvr>
                                      <p:tavLst>
                                        <p:tav tm="0">
                                          <p:val>
                                            <p:strVal val="2/3*#ppt_h"/>
                                          </p:val>
                                        </p:tav>
                                        <p:tav tm="100000">
                                          <p:val>
                                            <p:strVal val="#ppt_h"/>
                                          </p:val>
                                        </p:tav>
                                      </p:tavLst>
                                    </p:anim>
                                  </p:childTnLst>
                                </p:cTn>
                              </p:par>
                              <p:par>
                                <p:cTn id="41" presetID="21"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heel(1)">
                                      <p:cBhvr>
                                        <p:cTn id="43" dur="1000"/>
                                        <p:tgtEl>
                                          <p:spTgt spid="43"/>
                                        </p:tgtEl>
                                      </p:cBhvr>
                                    </p:animEffect>
                                  </p:childTnLst>
                                </p:cTn>
                              </p:par>
                            </p:childTnLst>
                          </p:cTn>
                        </p:par>
                        <p:par>
                          <p:cTn id="44" fill="hold">
                            <p:stCondLst>
                              <p:cond delay="4000"/>
                            </p:stCondLst>
                            <p:childTnLst>
                              <p:par>
                                <p:cTn id="45" presetID="23" presetClass="entr" presetSubtype="272"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strVal val="2/3*#ppt_w"/>
                                          </p:val>
                                        </p:tav>
                                        <p:tav tm="100000">
                                          <p:val>
                                            <p:strVal val="#ppt_w"/>
                                          </p:val>
                                        </p:tav>
                                      </p:tavLst>
                                    </p:anim>
                                    <p:anim calcmode="lin" valueType="num">
                                      <p:cBhvr>
                                        <p:cTn id="48" dur="500" fill="hold"/>
                                        <p:tgtEl>
                                          <p:spTgt spid="28"/>
                                        </p:tgtEl>
                                        <p:attrNameLst>
                                          <p:attrName>ppt_h</p:attrName>
                                        </p:attrNameLst>
                                      </p:cBhvr>
                                      <p:tavLst>
                                        <p:tav tm="0">
                                          <p:val>
                                            <p:strVal val="2/3*#ppt_h"/>
                                          </p:val>
                                        </p:tav>
                                        <p:tav tm="100000">
                                          <p:val>
                                            <p:strVal val="#ppt_h"/>
                                          </p:val>
                                        </p:tav>
                                      </p:tavLst>
                                    </p:anim>
                                  </p:childTnLst>
                                </p:cTn>
                              </p:par>
                              <p:par>
                                <p:cTn id="49" presetID="21" presetClass="entr" presetSubtype="1"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heel(1)">
                                      <p:cBhvr>
                                        <p:cTn id="51" dur="1000"/>
                                        <p:tgtEl>
                                          <p:spTgt spid="44"/>
                                        </p:tgtEl>
                                      </p:cBhvr>
                                    </p:animEffect>
                                  </p:childTnLst>
                                </p:cTn>
                              </p:par>
                            </p:childTnLst>
                          </p:cTn>
                        </p:par>
                        <p:par>
                          <p:cTn id="52" fill="hold">
                            <p:stCondLst>
                              <p:cond delay="5000"/>
                            </p:stCondLst>
                            <p:childTnLst>
                              <p:par>
                                <p:cTn id="53" presetID="23" presetClass="entr" presetSubtype="272"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strVal val="2/3*#ppt_w"/>
                                          </p:val>
                                        </p:tav>
                                        <p:tav tm="100000">
                                          <p:val>
                                            <p:strVal val="#ppt_w"/>
                                          </p:val>
                                        </p:tav>
                                      </p:tavLst>
                                    </p:anim>
                                    <p:anim calcmode="lin" valueType="num">
                                      <p:cBhvr>
                                        <p:cTn id="56" dur="500" fill="hold"/>
                                        <p:tgtEl>
                                          <p:spTgt spid="33"/>
                                        </p:tgtEl>
                                        <p:attrNameLst>
                                          <p:attrName>ppt_h</p:attrName>
                                        </p:attrNameLst>
                                      </p:cBhvr>
                                      <p:tavLst>
                                        <p:tav tm="0">
                                          <p:val>
                                            <p:strVal val="2/3*#ppt_h"/>
                                          </p:val>
                                        </p:tav>
                                        <p:tav tm="100000">
                                          <p:val>
                                            <p:strVal val="#ppt_h"/>
                                          </p:val>
                                        </p:tav>
                                      </p:tavLst>
                                    </p:anim>
                                  </p:childTnLst>
                                </p:cTn>
                              </p:par>
                              <p:par>
                                <p:cTn id="57" presetID="21" presetClass="entr" presetSubtype="1"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heel(1)">
                                      <p:cBhvr>
                                        <p:cTn id="59" dur="1000"/>
                                        <p:tgtEl>
                                          <p:spTgt spid="45"/>
                                        </p:tgtEl>
                                      </p:cBhvr>
                                    </p:animEffect>
                                  </p:childTnLst>
                                </p:cTn>
                              </p:par>
                            </p:childTnLst>
                          </p:cTn>
                        </p:par>
                        <p:par>
                          <p:cTn id="60" fill="hold">
                            <p:stCondLst>
                              <p:cond delay="6000"/>
                            </p:stCondLst>
                            <p:childTnLst>
                              <p:par>
                                <p:cTn id="61" presetID="12" presetClass="entr" presetSubtype="1"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1000"/>
                                        <p:tgtEl>
                                          <p:spTgt spid="39"/>
                                        </p:tgtEl>
                                        <p:attrNameLst>
                                          <p:attrName>ppt_y</p:attrName>
                                        </p:attrNameLst>
                                      </p:cBhvr>
                                      <p:tavLst>
                                        <p:tav tm="0">
                                          <p:val>
                                            <p:strVal val="#ppt_y-#ppt_h*1.125000"/>
                                          </p:val>
                                        </p:tav>
                                        <p:tav tm="100000">
                                          <p:val>
                                            <p:strVal val="#ppt_y"/>
                                          </p:val>
                                        </p:tav>
                                      </p:tavLst>
                                    </p:anim>
                                    <p:animEffect transition="in" filter="wipe(down)">
                                      <p:cBhvr>
                                        <p:cTn id="64" dur="1000"/>
                                        <p:tgtEl>
                                          <p:spTgt spid="39"/>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1000"/>
                                        <p:tgtEl>
                                          <p:spTgt spid="38"/>
                                        </p:tgtEl>
                                        <p:attrNameLst>
                                          <p:attrName>ppt_y</p:attrName>
                                        </p:attrNameLst>
                                      </p:cBhvr>
                                      <p:tavLst>
                                        <p:tav tm="0">
                                          <p:val>
                                            <p:strVal val="#ppt_y-#ppt_h*1.125000"/>
                                          </p:val>
                                        </p:tav>
                                        <p:tav tm="100000">
                                          <p:val>
                                            <p:strVal val="#ppt_y"/>
                                          </p:val>
                                        </p:tav>
                                      </p:tavLst>
                                    </p:anim>
                                    <p:animEffect transition="in" filter="wipe(down)">
                                      <p:cBhvr>
                                        <p:cTn id="68" dur="1000"/>
                                        <p:tgtEl>
                                          <p:spTgt spid="38"/>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1000"/>
                                        <p:tgtEl>
                                          <p:spTgt spid="40"/>
                                        </p:tgtEl>
                                        <p:attrNameLst>
                                          <p:attrName>ppt_y</p:attrName>
                                        </p:attrNameLst>
                                      </p:cBhvr>
                                      <p:tavLst>
                                        <p:tav tm="0">
                                          <p:val>
                                            <p:strVal val="#ppt_y-#ppt_h*1.125000"/>
                                          </p:val>
                                        </p:tav>
                                        <p:tav tm="100000">
                                          <p:val>
                                            <p:strVal val="#ppt_y"/>
                                          </p:val>
                                        </p:tav>
                                      </p:tavLst>
                                    </p:anim>
                                    <p:animEffect transition="in" filter="wipe(down)">
                                      <p:cBhvr>
                                        <p:cTn id="72" dur="1000"/>
                                        <p:tgtEl>
                                          <p:spTgt spid="40"/>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1000"/>
                                        <p:tgtEl>
                                          <p:spTgt spid="41"/>
                                        </p:tgtEl>
                                        <p:attrNameLst>
                                          <p:attrName>ppt_y</p:attrName>
                                        </p:attrNameLst>
                                      </p:cBhvr>
                                      <p:tavLst>
                                        <p:tav tm="0">
                                          <p:val>
                                            <p:strVal val="#ppt_y-#ppt_h*1.125000"/>
                                          </p:val>
                                        </p:tav>
                                        <p:tav tm="100000">
                                          <p:val>
                                            <p:strVal val="#ppt_y"/>
                                          </p:val>
                                        </p:tav>
                                      </p:tavLst>
                                    </p:anim>
                                    <p:animEffect transition="in" filter="wipe(down)">
                                      <p:cBhvr>
                                        <p:cTn id="7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animBg="1"/>
      <p:bldP spid="43" grpId="0" animBg="1"/>
      <p:bldP spid="44"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3B244575-4136-48BD-97DD-9EB61A249A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F047E516-A545-47C0-8DB1-8D71DB27EB17}"/>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02</a:t>
            </a:r>
          </a:p>
        </p:txBody>
      </p:sp>
      <p:grpSp>
        <p:nvGrpSpPr>
          <p:cNvPr id="4" name="组合 3">
            <a:extLst>
              <a:ext uri="{FF2B5EF4-FFF2-40B4-BE49-F238E27FC236}">
                <a16:creationId xmlns:a16="http://schemas.microsoft.com/office/drawing/2014/main" xmlns="" id="{944B8081-FB8A-456C-A9D4-BFDBB8282D74}"/>
              </a:ext>
            </a:extLst>
          </p:cNvPr>
          <p:cNvGrpSpPr/>
          <p:nvPr/>
        </p:nvGrpSpPr>
        <p:grpSpPr>
          <a:xfrm>
            <a:off x="0" y="6629400"/>
            <a:ext cx="12192000" cy="228600"/>
            <a:chOff x="0" y="6629400"/>
            <a:chExt cx="12192000" cy="228600"/>
          </a:xfrm>
        </p:grpSpPr>
        <p:grpSp>
          <p:nvGrpSpPr>
            <p:cNvPr id="5" name="组合 4">
              <a:extLst>
                <a:ext uri="{FF2B5EF4-FFF2-40B4-BE49-F238E27FC236}">
                  <a16:creationId xmlns:a16="http://schemas.microsoft.com/office/drawing/2014/main" xmlns="" id="{476DCCE8-4004-4E56-B56C-7967605C733A}"/>
                </a:ext>
              </a:extLst>
            </p:cNvPr>
            <p:cNvGrpSpPr/>
            <p:nvPr/>
          </p:nvGrpSpPr>
          <p:grpSpPr>
            <a:xfrm>
              <a:off x="0" y="6629400"/>
              <a:ext cx="6096000" cy="228600"/>
              <a:chOff x="0" y="6629400"/>
              <a:chExt cx="6822268" cy="228600"/>
            </a:xfrm>
          </p:grpSpPr>
          <p:sp>
            <p:nvSpPr>
              <p:cNvPr id="11" name="矩形 10">
                <a:extLst>
                  <a:ext uri="{FF2B5EF4-FFF2-40B4-BE49-F238E27FC236}">
                    <a16:creationId xmlns:a16="http://schemas.microsoft.com/office/drawing/2014/main" xmlns="" id="{E85EFE7C-15FE-43D7-9CF0-86B43F828D03}"/>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5AE983E3-5632-4F6E-B10F-92202C0FCA6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xmlns="" id="{3B2DD7C2-815E-4D34-AB2C-52A21DAC96AE}"/>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DA49AA9B-8207-4367-94DD-EC602477016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6" name="组合 5">
              <a:extLst>
                <a:ext uri="{FF2B5EF4-FFF2-40B4-BE49-F238E27FC236}">
                  <a16:creationId xmlns:a16="http://schemas.microsoft.com/office/drawing/2014/main" xmlns="" id="{8657CCEE-A333-47F8-A36D-0AEDAE3F7B6B}"/>
                </a:ext>
              </a:extLst>
            </p:cNvPr>
            <p:cNvGrpSpPr/>
            <p:nvPr/>
          </p:nvGrpSpPr>
          <p:grpSpPr>
            <a:xfrm>
              <a:off x="6096000" y="6629400"/>
              <a:ext cx="6096000" cy="228600"/>
              <a:chOff x="0" y="6629400"/>
              <a:chExt cx="6822268" cy="228600"/>
            </a:xfrm>
          </p:grpSpPr>
          <p:sp>
            <p:nvSpPr>
              <p:cNvPr id="7" name="矩形 6">
                <a:extLst>
                  <a:ext uri="{FF2B5EF4-FFF2-40B4-BE49-F238E27FC236}">
                    <a16:creationId xmlns:a16="http://schemas.microsoft.com/office/drawing/2014/main" xmlns="" id="{0588218D-6554-48BF-B600-BE222C55228D}"/>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8" name="矩形 7">
                <a:extLst>
                  <a:ext uri="{FF2B5EF4-FFF2-40B4-BE49-F238E27FC236}">
                    <a16:creationId xmlns:a16="http://schemas.microsoft.com/office/drawing/2014/main" xmlns="" id="{FC616C1D-0C89-411C-B7D6-6C6C1E77997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9" name="矩形 8">
                <a:extLst>
                  <a:ext uri="{FF2B5EF4-FFF2-40B4-BE49-F238E27FC236}">
                    <a16:creationId xmlns:a16="http://schemas.microsoft.com/office/drawing/2014/main" xmlns="" id="{45D84DB6-9433-4A31-8283-1D767D25BD30}"/>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29EDFE7C-886D-45AA-A3AD-6E2011D9A491}"/>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5" name="矩形 14">
            <a:extLst>
              <a:ext uri="{FF2B5EF4-FFF2-40B4-BE49-F238E27FC236}">
                <a16:creationId xmlns:a16="http://schemas.microsoft.com/office/drawing/2014/main" xmlns="" id="{61495C8C-F7D4-41C7-97C4-90BEF46C122D}"/>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6" name="组合 15">
            <a:extLst>
              <a:ext uri="{FF2B5EF4-FFF2-40B4-BE49-F238E27FC236}">
                <a16:creationId xmlns:a16="http://schemas.microsoft.com/office/drawing/2014/main" xmlns="" id="{846C5DBB-3BA2-4747-9F5E-E4B6B2201077}"/>
              </a:ext>
            </a:extLst>
          </p:cNvPr>
          <p:cNvGrpSpPr/>
          <p:nvPr/>
        </p:nvGrpSpPr>
        <p:grpSpPr>
          <a:xfrm>
            <a:off x="1409700" y="1974531"/>
            <a:ext cx="9372600" cy="2499362"/>
            <a:chOff x="1409700" y="1949131"/>
            <a:chExt cx="9372600" cy="2499362"/>
          </a:xfrm>
        </p:grpSpPr>
        <p:grpSp>
          <p:nvGrpSpPr>
            <p:cNvPr id="17" name="组合 16">
              <a:extLst>
                <a:ext uri="{FF2B5EF4-FFF2-40B4-BE49-F238E27FC236}">
                  <a16:creationId xmlns:a16="http://schemas.microsoft.com/office/drawing/2014/main" xmlns="" id="{E48428A0-1CC9-4396-9E0F-9CA3AEE4F4C5}"/>
                </a:ext>
              </a:extLst>
            </p:cNvPr>
            <p:cNvGrpSpPr/>
            <p:nvPr/>
          </p:nvGrpSpPr>
          <p:grpSpPr>
            <a:xfrm>
              <a:off x="1409700" y="1949131"/>
              <a:ext cx="2152227" cy="2499362"/>
              <a:chOff x="1150937" y="2138361"/>
              <a:chExt cx="2066926" cy="2400302"/>
            </a:xfrm>
          </p:grpSpPr>
          <p:sp>
            <p:nvSpPr>
              <p:cNvPr id="30" name="菱形 29">
                <a:extLst>
                  <a:ext uri="{FF2B5EF4-FFF2-40B4-BE49-F238E27FC236}">
                    <a16:creationId xmlns:a16="http://schemas.microsoft.com/office/drawing/2014/main" xmlns="" id="{C045CD45-D278-487B-A419-58AC50973A7C}"/>
                  </a:ext>
                </a:extLst>
              </p:cNvPr>
              <p:cNvSpPr/>
              <p:nvPr/>
            </p:nvSpPr>
            <p:spPr>
              <a:xfrm>
                <a:off x="1150937" y="2471737"/>
                <a:ext cx="2066926" cy="2066926"/>
              </a:xfrm>
              <a:prstGeom prst="diamond">
                <a:avLst/>
              </a:prstGeom>
              <a:blipFill>
                <a:blip r:embed="rId4">
                  <a:grayscl/>
                </a:blip>
                <a:srcRect/>
                <a:stretch>
                  <a:fillRect l="-25148" r="-24852"/>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菱形 30">
                <a:extLst>
                  <a:ext uri="{FF2B5EF4-FFF2-40B4-BE49-F238E27FC236}">
                    <a16:creationId xmlns:a16="http://schemas.microsoft.com/office/drawing/2014/main" xmlns="" id="{1AD85826-05E7-4C4F-883D-9379336CFE63}"/>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菱形 32">
                <a:extLst>
                  <a:ext uri="{FF2B5EF4-FFF2-40B4-BE49-F238E27FC236}">
                    <a16:creationId xmlns:a16="http://schemas.microsoft.com/office/drawing/2014/main" xmlns="" id="{B45D1A25-7DCC-4D21-AFB4-F8ED5B4E3F93}"/>
                  </a:ext>
                </a:extLst>
              </p:cNvPr>
              <p:cNvSpPr/>
              <p:nvPr/>
            </p:nvSpPr>
            <p:spPr>
              <a:xfrm>
                <a:off x="2043735" y="2331284"/>
                <a:ext cx="281332" cy="28090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18" name="组合 17">
              <a:extLst>
                <a:ext uri="{FF2B5EF4-FFF2-40B4-BE49-F238E27FC236}">
                  <a16:creationId xmlns:a16="http://schemas.microsoft.com/office/drawing/2014/main" xmlns="" id="{4366FB03-FCC6-43D8-9AE2-FAED45FF6FCB}"/>
                </a:ext>
              </a:extLst>
            </p:cNvPr>
            <p:cNvGrpSpPr/>
            <p:nvPr/>
          </p:nvGrpSpPr>
          <p:grpSpPr>
            <a:xfrm>
              <a:off x="3816491" y="1949131"/>
              <a:ext cx="2152227" cy="2499362"/>
              <a:chOff x="1150937" y="2138361"/>
              <a:chExt cx="2066926" cy="2400302"/>
            </a:xfrm>
          </p:grpSpPr>
          <p:sp>
            <p:nvSpPr>
              <p:cNvPr id="27" name="菱形 26">
                <a:extLst>
                  <a:ext uri="{FF2B5EF4-FFF2-40B4-BE49-F238E27FC236}">
                    <a16:creationId xmlns:a16="http://schemas.microsoft.com/office/drawing/2014/main" xmlns="" id="{134EBD0B-4663-4F9B-905D-82A59538AE53}"/>
                  </a:ext>
                </a:extLst>
              </p:cNvPr>
              <p:cNvSpPr/>
              <p:nvPr/>
            </p:nvSpPr>
            <p:spPr>
              <a:xfrm>
                <a:off x="1150937" y="2471737"/>
                <a:ext cx="2066926" cy="2066926"/>
              </a:xfrm>
              <a:prstGeom prst="diamond">
                <a:avLst/>
              </a:prstGeom>
              <a:blipFill>
                <a:blip r:embed="rId5">
                  <a:grayscl/>
                </a:blip>
                <a:srcRect/>
                <a:stretch>
                  <a:fillRect l="-25177" r="-24882"/>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菱形 27">
                <a:extLst>
                  <a:ext uri="{FF2B5EF4-FFF2-40B4-BE49-F238E27FC236}">
                    <a16:creationId xmlns:a16="http://schemas.microsoft.com/office/drawing/2014/main" xmlns="" id="{A5386393-C5E5-4A1B-BB0D-079477CC99BD}"/>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9" name="菱形 33">
                <a:extLst>
                  <a:ext uri="{FF2B5EF4-FFF2-40B4-BE49-F238E27FC236}">
                    <a16:creationId xmlns:a16="http://schemas.microsoft.com/office/drawing/2014/main" xmlns="" id="{38BD8933-9B7D-49BE-AB13-810B25402FDE}"/>
                  </a:ext>
                </a:extLst>
              </p:cNvPr>
              <p:cNvSpPr/>
              <p:nvPr/>
            </p:nvSpPr>
            <p:spPr>
              <a:xfrm>
                <a:off x="2043735" y="2331284"/>
                <a:ext cx="281332" cy="280907"/>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19" name="组合 18">
              <a:extLst>
                <a:ext uri="{FF2B5EF4-FFF2-40B4-BE49-F238E27FC236}">
                  <a16:creationId xmlns:a16="http://schemas.microsoft.com/office/drawing/2014/main" xmlns="" id="{F46B68C7-B83E-4F1A-9AC9-FC5F0ED14C74}"/>
                </a:ext>
              </a:extLst>
            </p:cNvPr>
            <p:cNvGrpSpPr/>
            <p:nvPr/>
          </p:nvGrpSpPr>
          <p:grpSpPr>
            <a:xfrm>
              <a:off x="6223282" y="1949131"/>
              <a:ext cx="2152227" cy="2499362"/>
              <a:chOff x="1150937" y="2138361"/>
              <a:chExt cx="2066926" cy="2400302"/>
            </a:xfrm>
          </p:grpSpPr>
          <p:sp>
            <p:nvSpPr>
              <p:cNvPr id="24" name="菱形 23">
                <a:extLst>
                  <a:ext uri="{FF2B5EF4-FFF2-40B4-BE49-F238E27FC236}">
                    <a16:creationId xmlns:a16="http://schemas.microsoft.com/office/drawing/2014/main" xmlns="" id="{E6BC2210-4F51-4BD8-AAB4-635F7D5C621E}"/>
                  </a:ext>
                </a:extLst>
              </p:cNvPr>
              <p:cNvSpPr/>
              <p:nvPr/>
            </p:nvSpPr>
            <p:spPr>
              <a:xfrm>
                <a:off x="1150937" y="2471737"/>
                <a:ext cx="2066926" cy="2066926"/>
              </a:xfrm>
              <a:prstGeom prst="diamond">
                <a:avLst/>
              </a:prstGeom>
              <a:blipFill>
                <a:blip r:embed="rId6">
                  <a:grayscl/>
                </a:blip>
                <a:srcRect/>
                <a:stretch>
                  <a:fillRect l="-25177" r="-24882"/>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5" name="菱形 24">
                <a:extLst>
                  <a:ext uri="{FF2B5EF4-FFF2-40B4-BE49-F238E27FC236}">
                    <a16:creationId xmlns:a16="http://schemas.microsoft.com/office/drawing/2014/main" xmlns="" id="{E73027E3-5FFA-4F17-8D92-4FB84F5F58CB}"/>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菱形 34">
                <a:extLst>
                  <a:ext uri="{FF2B5EF4-FFF2-40B4-BE49-F238E27FC236}">
                    <a16:creationId xmlns:a16="http://schemas.microsoft.com/office/drawing/2014/main" xmlns="" id="{1DE0E431-5468-40E0-90BA-7DE0394021CC}"/>
                  </a:ext>
                </a:extLst>
              </p:cNvPr>
              <p:cNvSpPr/>
              <p:nvPr/>
            </p:nvSpPr>
            <p:spPr>
              <a:xfrm>
                <a:off x="2043735" y="2333814"/>
                <a:ext cx="281332" cy="27584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0" name="组合 19">
              <a:extLst>
                <a:ext uri="{FF2B5EF4-FFF2-40B4-BE49-F238E27FC236}">
                  <a16:creationId xmlns:a16="http://schemas.microsoft.com/office/drawing/2014/main" xmlns="" id="{BEA629C8-BEEE-47A2-A929-5FEDA22664A1}"/>
                </a:ext>
              </a:extLst>
            </p:cNvPr>
            <p:cNvGrpSpPr/>
            <p:nvPr/>
          </p:nvGrpSpPr>
          <p:grpSpPr>
            <a:xfrm>
              <a:off x="8630073" y="1949131"/>
              <a:ext cx="2152227" cy="2499362"/>
              <a:chOff x="1150937" y="2138361"/>
              <a:chExt cx="2066926" cy="2400302"/>
            </a:xfrm>
          </p:grpSpPr>
          <p:sp>
            <p:nvSpPr>
              <p:cNvPr id="21" name="菱形 20">
                <a:extLst>
                  <a:ext uri="{FF2B5EF4-FFF2-40B4-BE49-F238E27FC236}">
                    <a16:creationId xmlns:a16="http://schemas.microsoft.com/office/drawing/2014/main" xmlns="" id="{FF386350-37D8-4226-9990-CAE51DF584A0}"/>
                  </a:ext>
                </a:extLst>
              </p:cNvPr>
              <p:cNvSpPr/>
              <p:nvPr/>
            </p:nvSpPr>
            <p:spPr>
              <a:xfrm>
                <a:off x="1150937" y="2471737"/>
                <a:ext cx="2066926" cy="2066926"/>
              </a:xfrm>
              <a:prstGeom prst="diamond">
                <a:avLst/>
              </a:prstGeom>
              <a:blipFill>
                <a:blip r:embed="rId7">
                  <a:grayscl/>
                </a:blip>
                <a:srcRect/>
                <a:stretch>
                  <a:fillRect l="-25443" r="-25145"/>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菱形 21">
                <a:extLst>
                  <a:ext uri="{FF2B5EF4-FFF2-40B4-BE49-F238E27FC236}">
                    <a16:creationId xmlns:a16="http://schemas.microsoft.com/office/drawing/2014/main" xmlns="" id="{B41FA7D7-525B-412D-A782-D6BF77AAF84C}"/>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 name="菱形 35">
                <a:extLst>
                  <a:ext uri="{FF2B5EF4-FFF2-40B4-BE49-F238E27FC236}">
                    <a16:creationId xmlns:a16="http://schemas.microsoft.com/office/drawing/2014/main" xmlns="" id="{6D453115-C12B-4E3B-B16A-0209F207129A}"/>
                  </a:ext>
                </a:extLst>
              </p:cNvPr>
              <p:cNvSpPr/>
              <p:nvPr/>
            </p:nvSpPr>
            <p:spPr>
              <a:xfrm>
                <a:off x="2043736" y="2363158"/>
                <a:ext cx="281330" cy="21716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33" name="组合 32">
            <a:extLst>
              <a:ext uri="{FF2B5EF4-FFF2-40B4-BE49-F238E27FC236}">
                <a16:creationId xmlns:a16="http://schemas.microsoft.com/office/drawing/2014/main" xmlns="" id="{0CCB0066-84D4-4649-851D-03BF0B328E51}"/>
              </a:ext>
            </a:extLst>
          </p:cNvPr>
          <p:cNvGrpSpPr/>
          <p:nvPr/>
        </p:nvGrpSpPr>
        <p:grpSpPr>
          <a:xfrm>
            <a:off x="1409698" y="4725009"/>
            <a:ext cx="2152230" cy="1127681"/>
            <a:chOff x="1858104" y="2349127"/>
            <a:chExt cx="2152230" cy="1127681"/>
          </a:xfrm>
        </p:grpSpPr>
        <p:sp>
          <p:nvSpPr>
            <p:cNvPr id="34" name="文本框 33">
              <a:extLst>
                <a:ext uri="{FF2B5EF4-FFF2-40B4-BE49-F238E27FC236}">
                  <a16:creationId xmlns:a16="http://schemas.microsoft.com/office/drawing/2014/main" xmlns="" id="{69BA8001-981B-4293-AFC4-BB5F4BDA162B}"/>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35" name="文本框 34">
              <a:extLst>
                <a:ext uri="{FF2B5EF4-FFF2-40B4-BE49-F238E27FC236}">
                  <a16:creationId xmlns:a16="http://schemas.microsoft.com/office/drawing/2014/main" xmlns="" id="{151DC88A-B85B-403D-9DAD-8454D6A82076}"/>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grpSp>
        <p:nvGrpSpPr>
          <p:cNvPr id="36" name="组合 35">
            <a:extLst>
              <a:ext uri="{FF2B5EF4-FFF2-40B4-BE49-F238E27FC236}">
                <a16:creationId xmlns:a16="http://schemas.microsoft.com/office/drawing/2014/main" xmlns="" id="{100212C3-33AA-4B0D-8EFC-AEDF80D7F554}"/>
              </a:ext>
            </a:extLst>
          </p:cNvPr>
          <p:cNvGrpSpPr/>
          <p:nvPr/>
        </p:nvGrpSpPr>
        <p:grpSpPr>
          <a:xfrm>
            <a:off x="3816491" y="4725009"/>
            <a:ext cx="2152230" cy="1127681"/>
            <a:chOff x="1858104" y="2349127"/>
            <a:chExt cx="2152230" cy="1127681"/>
          </a:xfrm>
        </p:grpSpPr>
        <p:sp>
          <p:nvSpPr>
            <p:cNvPr id="37" name="文本框 36">
              <a:extLst>
                <a:ext uri="{FF2B5EF4-FFF2-40B4-BE49-F238E27FC236}">
                  <a16:creationId xmlns:a16="http://schemas.microsoft.com/office/drawing/2014/main" xmlns="" id="{84BAE3C2-DD92-4CA2-927F-1FE7649C8529}"/>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38" name="文本框 37">
              <a:extLst>
                <a:ext uri="{FF2B5EF4-FFF2-40B4-BE49-F238E27FC236}">
                  <a16:creationId xmlns:a16="http://schemas.microsoft.com/office/drawing/2014/main" xmlns="" id="{FE6C237F-A486-41A3-9245-882A37747AC1}"/>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grpSp>
        <p:nvGrpSpPr>
          <p:cNvPr id="39" name="组合 38">
            <a:extLst>
              <a:ext uri="{FF2B5EF4-FFF2-40B4-BE49-F238E27FC236}">
                <a16:creationId xmlns:a16="http://schemas.microsoft.com/office/drawing/2014/main" xmlns="" id="{87AC4754-141D-4A86-96BB-ABCE62A1A4EA}"/>
              </a:ext>
            </a:extLst>
          </p:cNvPr>
          <p:cNvGrpSpPr/>
          <p:nvPr/>
        </p:nvGrpSpPr>
        <p:grpSpPr>
          <a:xfrm>
            <a:off x="6223279" y="4725009"/>
            <a:ext cx="2152230" cy="1127681"/>
            <a:chOff x="1858104" y="2349127"/>
            <a:chExt cx="2152230" cy="1127681"/>
          </a:xfrm>
        </p:grpSpPr>
        <p:sp>
          <p:nvSpPr>
            <p:cNvPr id="40" name="文本框 39">
              <a:extLst>
                <a:ext uri="{FF2B5EF4-FFF2-40B4-BE49-F238E27FC236}">
                  <a16:creationId xmlns:a16="http://schemas.microsoft.com/office/drawing/2014/main" xmlns="" id="{3A2E090B-597D-4D10-ABB0-2096A0CDD410}"/>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41" name="文本框 40">
              <a:extLst>
                <a:ext uri="{FF2B5EF4-FFF2-40B4-BE49-F238E27FC236}">
                  <a16:creationId xmlns:a16="http://schemas.microsoft.com/office/drawing/2014/main" xmlns="" id="{DAD42914-D2F4-4112-82B2-B82F6611316E}"/>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grpSp>
        <p:nvGrpSpPr>
          <p:cNvPr id="42" name="组合 41">
            <a:extLst>
              <a:ext uri="{FF2B5EF4-FFF2-40B4-BE49-F238E27FC236}">
                <a16:creationId xmlns:a16="http://schemas.microsoft.com/office/drawing/2014/main" xmlns="" id="{AC258D12-CC26-4321-BC23-B4EA639BD355}"/>
              </a:ext>
            </a:extLst>
          </p:cNvPr>
          <p:cNvGrpSpPr/>
          <p:nvPr/>
        </p:nvGrpSpPr>
        <p:grpSpPr>
          <a:xfrm>
            <a:off x="8630073" y="4725009"/>
            <a:ext cx="2152230" cy="1127681"/>
            <a:chOff x="1858104" y="2349127"/>
            <a:chExt cx="2152230" cy="1127681"/>
          </a:xfrm>
        </p:grpSpPr>
        <p:sp>
          <p:nvSpPr>
            <p:cNvPr id="43" name="文本框 42">
              <a:extLst>
                <a:ext uri="{FF2B5EF4-FFF2-40B4-BE49-F238E27FC236}">
                  <a16:creationId xmlns:a16="http://schemas.microsoft.com/office/drawing/2014/main" xmlns="" id="{E2F30DA5-BFDC-4CAE-A235-782B900C215E}"/>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44" name="文本框 43">
              <a:extLst>
                <a:ext uri="{FF2B5EF4-FFF2-40B4-BE49-F238E27FC236}">
                  <a16:creationId xmlns:a16="http://schemas.microsoft.com/office/drawing/2014/main" xmlns="" id="{6304DB6A-68BC-4C12-B0DD-7D0494E61767}"/>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spTree>
    <p:extLst>
      <p:ext uri="{BB962C8B-B14F-4D97-AF65-F5344CB8AC3E}">
        <p14:creationId xmlns:p14="http://schemas.microsoft.com/office/powerpoint/2010/main" val="3691558641"/>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ppt_w</p:attrName>
                                        </p:attrNameLst>
                                      </p:cBhvr>
                                      <p:tavLst>
                                        <p:tav tm="0">
                                          <p:val>
                                            <p:fltVal val="0"/>
                                          </p:val>
                                        </p:tav>
                                        <p:tav tm="100000">
                                          <p:val>
                                            <p:strVal val="#ppt_w"/>
                                          </p:val>
                                        </p:tav>
                                      </p:tavLst>
                                    </p:anim>
                                    <p:anim calcmode="lin" valueType="num">
                                      <p:cBhvr>
                                        <p:cTn id="32" dur="500" fill="hold"/>
                                        <p:tgtEl>
                                          <p:spTgt spid="42"/>
                                        </p:tgtEl>
                                        <p:attrNameLst>
                                          <p:attrName>ppt_h</p:attrName>
                                        </p:attrNameLst>
                                      </p:cBhvr>
                                      <p:tavLst>
                                        <p:tav tm="0">
                                          <p:val>
                                            <p:fltVal val="0"/>
                                          </p:val>
                                        </p:tav>
                                        <p:tav tm="100000">
                                          <p:val>
                                            <p:strVal val="#ppt_h"/>
                                          </p:val>
                                        </p:tav>
                                      </p:tavLst>
                                    </p:anim>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03</a:t>
            </a:r>
          </a:p>
        </p:txBody>
      </p:sp>
      <p:sp>
        <p:nvSpPr>
          <p:cNvPr id="4" name="文本框 3">
            <a:extLst>
              <a:ext uri="{FF2B5EF4-FFF2-40B4-BE49-F238E27FC236}">
                <a16:creationId xmlns:a16="http://schemas.microsoft.com/office/drawing/2014/main" xmlns=""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项目成果展示</a:t>
            </a:r>
          </a:p>
        </p:txBody>
      </p:sp>
      <p:sp>
        <p:nvSpPr>
          <p:cNvPr id="5" name="矩形 4">
            <a:extLst>
              <a:ext uri="{FF2B5EF4-FFF2-40B4-BE49-F238E27FC236}">
                <a16:creationId xmlns:a16="http://schemas.microsoft.com/office/drawing/2014/main" xmlns=""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xmlns="" id="{F006F6EE-4F24-49B1-8812-894CF4759346}"/>
              </a:ext>
            </a:extLst>
          </p:cNvPr>
          <p:cNvSpPr/>
          <p:nvPr/>
        </p:nvSpPr>
        <p:spPr>
          <a:xfrm rot="7200000">
            <a:off x="10169861" y="3040721"/>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5465145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03</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等腰三角形 2">
            <a:extLst>
              <a:ext uri="{FF2B5EF4-FFF2-40B4-BE49-F238E27FC236}">
                <a16:creationId xmlns:a16="http://schemas.microsoft.com/office/drawing/2014/main" xmlns="" id="{F78CC1A9-ED87-43E3-A3A4-F6763BFF82F3}"/>
              </a:ext>
            </a:extLst>
          </p:cNvPr>
          <p:cNvSpPr/>
          <p:nvPr/>
        </p:nvSpPr>
        <p:spPr bwMode="auto">
          <a:xfrm rot="8763501">
            <a:off x="5182658" y="3311643"/>
            <a:ext cx="1594709" cy="184516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81487" tIns="40743" rIns="81487" bIns="4074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19" name="椭圆 18">
            <a:extLst>
              <a:ext uri="{FF2B5EF4-FFF2-40B4-BE49-F238E27FC236}">
                <a16:creationId xmlns:a16="http://schemas.microsoft.com/office/drawing/2014/main" xmlns="" id="{81A90CAF-9F4B-473F-8851-C47858D4246F}"/>
              </a:ext>
            </a:extLst>
          </p:cNvPr>
          <p:cNvSpPr/>
          <p:nvPr/>
        </p:nvSpPr>
        <p:spPr>
          <a:xfrm>
            <a:off x="5246395" y="3458631"/>
            <a:ext cx="1362963" cy="1362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等腰三角形 2">
            <a:extLst>
              <a:ext uri="{FF2B5EF4-FFF2-40B4-BE49-F238E27FC236}">
                <a16:creationId xmlns:a16="http://schemas.microsoft.com/office/drawing/2014/main" xmlns="" id="{218E1FAE-E7B3-4BF8-A98E-F8B512AEA3A2}"/>
              </a:ext>
            </a:extLst>
          </p:cNvPr>
          <p:cNvSpPr/>
          <p:nvPr/>
        </p:nvSpPr>
        <p:spPr bwMode="auto">
          <a:xfrm rot="16474575">
            <a:off x="4715016" y="1809961"/>
            <a:ext cx="1594709" cy="184516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81487" tIns="40743" rIns="81487" bIns="4074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1" name="椭圆 20">
            <a:extLst>
              <a:ext uri="{FF2B5EF4-FFF2-40B4-BE49-F238E27FC236}">
                <a16:creationId xmlns:a16="http://schemas.microsoft.com/office/drawing/2014/main" xmlns="" id="{44DBE3A6-BDFA-4353-8187-1DA996D5AFE0}"/>
              </a:ext>
            </a:extLst>
          </p:cNvPr>
          <p:cNvSpPr/>
          <p:nvPr/>
        </p:nvSpPr>
        <p:spPr>
          <a:xfrm>
            <a:off x="4963428" y="2065876"/>
            <a:ext cx="1362963" cy="1362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等腰三角形 2">
            <a:extLst>
              <a:ext uri="{FF2B5EF4-FFF2-40B4-BE49-F238E27FC236}">
                <a16:creationId xmlns:a16="http://schemas.microsoft.com/office/drawing/2014/main" xmlns="" id="{86B3319B-29E0-468B-9635-8D7A8CE67B4B}"/>
              </a:ext>
            </a:extLst>
          </p:cNvPr>
          <p:cNvSpPr/>
          <p:nvPr/>
        </p:nvSpPr>
        <p:spPr bwMode="auto">
          <a:xfrm rot="3036074">
            <a:off x="6203063" y="2191205"/>
            <a:ext cx="1594709" cy="184516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81487" tIns="40743" rIns="81487" bIns="4074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椭圆 22">
            <a:extLst>
              <a:ext uri="{FF2B5EF4-FFF2-40B4-BE49-F238E27FC236}">
                <a16:creationId xmlns:a16="http://schemas.microsoft.com/office/drawing/2014/main" xmlns="" id="{4D3EFB30-0063-46FC-B61F-81E720CF7A32}"/>
              </a:ext>
            </a:extLst>
          </p:cNvPr>
          <p:cNvSpPr/>
          <p:nvPr/>
        </p:nvSpPr>
        <p:spPr>
          <a:xfrm>
            <a:off x="6235317" y="2519253"/>
            <a:ext cx="1362963" cy="13629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24" name="TextBox 3">
            <a:extLst>
              <a:ext uri="{FF2B5EF4-FFF2-40B4-BE49-F238E27FC236}">
                <a16:creationId xmlns:a16="http://schemas.microsoft.com/office/drawing/2014/main" xmlns="" id="{42288BA7-C209-4C8B-8278-EC306A5FCC7F}"/>
              </a:ext>
            </a:extLst>
          </p:cNvPr>
          <p:cNvSpPr txBox="1"/>
          <p:nvPr/>
        </p:nvSpPr>
        <p:spPr>
          <a:xfrm>
            <a:off x="6463622" y="2943237"/>
            <a:ext cx="965615" cy="553809"/>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成功</a:t>
            </a:r>
            <a:endParaRPr kumimoji="0" lang="en-US" altLang="zh-CN"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项目一</a:t>
            </a:r>
          </a:p>
        </p:txBody>
      </p:sp>
      <p:sp>
        <p:nvSpPr>
          <p:cNvPr id="25" name="TextBox 5">
            <a:extLst>
              <a:ext uri="{FF2B5EF4-FFF2-40B4-BE49-F238E27FC236}">
                <a16:creationId xmlns:a16="http://schemas.microsoft.com/office/drawing/2014/main" xmlns="" id="{C45A16F9-2224-48AB-A281-B56F2CE7A457}"/>
              </a:ext>
            </a:extLst>
          </p:cNvPr>
          <p:cNvSpPr txBox="1"/>
          <p:nvPr/>
        </p:nvSpPr>
        <p:spPr>
          <a:xfrm>
            <a:off x="5454303" y="3848239"/>
            <a:ext cx="965615" cy="553809"/>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成功</a:t>
            </a:r>
            <a:endParaRPr kumimoji="0" lang="en-US" altLang="zh-CN"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项目二</a:t>
            </a:r>
          </a:p>
        </p:txBody>
      </p:sp>
      <p:sp>
        <p:nvSpPr>
          <p:cNvPr id="26" name="TextBox 7">
            <a:extLst>
              <a:ext uri="{FF2B5EF4-FFF2-40B4-BE49-F238E27FC236}">
                <a16:creationId xmlns:a16="http://schemas.microsoft.com/office/drawing/2014/main" xmlns="" id="{8A1790D5-FD73-4F27-A18F-AB5514143B8B}"/>
              </a:ext>
            </a:extLst>
          </p:cNvPr>
          <p:cNvSpPr txBox="1"/>
          <p:nvPr/>
        </p:nvSpPr>
        <p:spPr>
          <a:xfrm>
            <a:off x="5162102" y="2456581"/>
            <a:ext cx="965615" cy="553809"/>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成功</a:t>
            </a:r>
            <a:endParaRPr kumimoji="0" lang="en-US" altLang="zh-CN"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项目三</a:t>
            </a:r>
          </a:p>
        </p:txBody>
      </p:sp>
      <p:sp>
        <p:nvSpPr>
          <p:cNvPr id="27" name="TextBox 8">
            <a:extLst>
              <a:ext uri="{FF2B5EF4-FFF2-40B4-BE49-F238E27FC236}">
                <a16:creationId xmlns:a16="http://schemas.microsoft.com/office/drawing/2014/main" xmlns="" id="{7DBD3D31-DB55-4AB8-986C-2F1A57F6FF2E}"/>
              </a:ext>
            </a:extLst>
          </p:cNvPr>
          <p:cNvSpPr txBox="1"/>
          <p:nvPr/>
        </p:nvSpPr>
        <p:spPr>
          <a:xfrm>
            <a:off x="1787738" y="1618886"/>
            <a:ext cx="1829347" cy="421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9"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mn-cs"/>
              </a:rPr>
              <a:t>请输入您标题</a:t>
            </a:r>
          </a:p>
        </p:txBody>
      </p:sp>
      <p:sp>
        <p:nvSpPr>
          <p:cNvPr id="28" name="TextBox 9">
            <a:extLst>
              <a:ext uri="{FF2B5EF4-FFF2-40B4-BE49-F238E27FC236}">
                <a16:creationId xmlns:a16="http://schemas.microsoft.com/office/drawing/2014/main" xmlns="" id="{699C2A27-0551-4A0F-B537-854F442F81A7}"/>
              </a:ext>
            </a:extLst>
          </p:cNvPr>
          <p:cNvSpPr txBox="1"/>
          <p:nvPr/>
        </p:nvSpPr>
        <p:spPr>
          <a:xfrm>
            <a:off x="1787738" y="2021233"/>
            <a:ext cx="2604143" cy="859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这里可以输入可长可短的段落文字这里可以输入可长可短的段落文字这里可以输入可长可短的段落文字这里可以输入可长可</a:t>
            </a:r>
          </a:p>
        </p:txBody>
      </p:sp>
      <p:sp>
        <p:nvSpPr>
          <p:cNvPr id="29" name="TextBox 10">
            <a:extLst>
              <a:ext uri="{FF2B5EF4-FFF2-40B4-BE49-F238E27FC236}">
                <a16:creationId xmlns:a16="http://schemas.microsoft.com/office/drawing/2014/main" xmlns="" id="{6E136DF7-C0DF-4CCB-B4E1-17D16DE799CA}"/>
              </a:ext>
            </a:extLst>
          </p:cNvPr>
          <p:cNvSpPr txBox="1"/>
          <p:nvPr/>
        </p:nvSpPr>
        <p:spPr>
          <a:xfrm>
            <a:off x="8050558" y="1311400"/>
            <a:ext cx="1829347" cy="421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9"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mn-cs"/>
              </a:rPr>
              <a:t>请输入您标题</a:t>
            </a:r>
          </a:p>
        </p:txBody>
      </p:sp>
      <p:sp>
        <p:nvSpPr>
          <p:cNvPr id="30" name="TextBox 11">
            <a:extLst>
              <a:ext uri="{FF2B5EF4-FFF2-40B4-BE49-F238E27FC236}">
                <a16:creationId xmlns:a16="http://schemas.microsoft.com/office/drawing/2014/main" xmlns="" id="{52C6C6CF-0A79-479B-B3F4-20E2ABF1961C}"/>
              </a:ext>
            </a:extLst>
          </p:cNvPr>
          <p:cNvSpPr txBox="1"/>
          <p:nvPr/>
        </p:nvSpPr>
        <p:spPr>
          <a:xfrm>
            <a:off x="8050558" y="3265165"/>
            <a:ext cx="2729831" cy="859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这里可以输入可长可短的段落文字这里可以输入可长可短的段落文字这里可以输入可长可短的段落文字这里可以输入可长可</a:t>
            </a:r>
          </a:p>
        </p:txBody>
      </p:sp>
      <p:sp>
        <p:nvSpPr>
          <p:cNvPr id="31" name="TextBox 12">
            <a:extLst>
              <a:ext uri="{FF2B5EF4-FFF2-40B4-BE49-F238E27FC236}">
                <a16:creationId xmlns:a16="http://schemas.microsoft.com/office/drawing/2014/main" xmlns="" id="{CF706196-ED83-44EC-BD46-FA64C5AB7F83}"/>
              </a:ext>
            </a:extLst>
          </p:cNvPr>
          <p:cNvSpPr txBox="1"/>
          <p:nvPr/>
        </p:nvSpPr>
        <p:spPr>
          <a:xfrm>
            <a:off x="3118254" y="5063524"/>
            <a:ext cx="1829347" cy="421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9"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mn-cs"/>
              </a:rPr>
              <a:t>请输入您标题</a:t>
            </a:r>
          </a:p>
        </p:txBody>
      </p:sp>
      <p:sp>
        <p:nvSpPr>
          <p:cNvPr id="32" name="TextBox 13">
            <a:extLst>
              <a:ext uri="{FF2B5EF4-FFF2-40B4-BE49-F238E27FC236}">
                <a16:creationId xmlns:a16="http://schemas.microsoft.com/office/drawing/2014/main" xmlns="" id="{FAED2C59-1D55-4B17-AF49-EDF73853D7CC}"/>
              </a:ext>
            </a:extLst>
          </p:cNvPr>
          <p:cNvSpPr txBox="1"/>
          <p:nvPr/>
        </p:nvSpPr>
        <p:spPr>
          <a:xfrm>
            <a:off x="3118254" y="5465871"/>
            <a:ext cx="3947375" cy="6680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这里可以输入可长可短的段落文字这里可以输入可长可短的段落文字这里可以输入可长可短的段落文字这里可以输入可长可</a:t>
            </a:r>
          </a:p>
        </p:txBody>
      </p:sp>
      <p:sp>
        <p:nvSpPr>
          <p:cNvPr id="33" name="矩形 32">
            <a:extLst>
              <a:ext uri="{FF2B5EF4-FFF2-40B4-BE49-F238E27FC236}">
                <a16:creationId xmlns:a16="http://schemas.microsoft.com/office/drawing/2014/main" xmlns="" id="{D93E7E2A-69F9-4370-9527-397BBD33E063}"/>
              </a:ext>
            </a:extLst>
          </p:cNvPr>
          <p:cNvSpPr/>
          <p:nvPr/>
        </p:nvSpPr>
        <p:spPr bwMode="auto">
          <a:xfrm>
            <a:off x="8146579" y="1816977"/>
            <a:ext cx="2193507" cy="1341080"/>
          </a:xfrm>
          <a:prstGeom prst="rect">
            <a:avLst/>
          </a:prstGeom>
          <a:blipFill>
            <a:blip r:embed="rId4"/>
            <a:stretch>
              <a:fillRect/>
            </a:stretch>
          </a:blipFill>
          <a:ln w="9525" cap="flat" cmpd="sng" algn="ctr">
            <a:noFill/>
            <a:prstDash val="solid"/>
            <a:round/>
            <a:headEnd type="none" w="med" len="med"/>
            <a:tailEnd type="none" w="med" len="med"/>
          </a:ln>
          <a:effectLst/>
        </p:spPr>
        <p:txBody>
          <a:bodyPr vert="horz" wrap="square" lIns="81487" tIns="40743" rIns="81487" bIns="40743" numCol="1" rtlCol="0" anchor="t" anchorCtr="0" compatLnSpc="1"/>
          <a:lstStyle/>
          <a:p>
            <a:pPr marL="0" marR="0" lvl="0" indent="0" algn="l" defTabSz="814696" rtl="0" eaLnBrk="1" fontAlgn="base" latinLnBrk="0" hangingPunct="1">
              <a:lnSpc>
                <a:spcPct val="100000"/>
              </a:lnSpc>
              <a:spcBef>
                <a:spcPct val="0"/>
              </a:spcBef>
              <a:spcAft>
                <a:spcPct val="0"/>
              </a:spcAft>
              <a:buClrTx/>
              <a:buSzTx/>
              <a:buFontTx/>
              <a:buNone/>
              <a:tabLst/>
              <a:defRPr/>
            </a:pPr>
            <a:endParaRPr kumimoji="0" lang="zh-CN" altLang="en-US" sz="1605"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 name="矩形 33">
            <a:extLst>
              <a:ext uri="{FF2B5EF4-FFF2-40B4-BE49-F238E27FC236}">
                <a16:creationId xmlns:a16="http://schemas.microsoft.com/office/drawing/2014/main" xmlns="" id="{A57010FE-C9F2-4CBC-AD85-7E384E683143}"/>
              </a:ext>
            </a:extLst>
          </p:cNvPr>
          <p:cNvSpPr/>
          <p:nvPr/>
        </p:nvSpPr>
        <p:spPr bwMode="auto">
          <a:xfrm>
            <a:off x="1852181" y="3156724"/>
            <a:ext cx="2193507" cy="1334625"/>
          </a:xfrm>
          <a:prstGeom prst="rect">
            <a:avLst/>
          </a:prstGeom>
          <a:blipFill>
            <a:blip r:embed="rId5"/>
            <a:stretch>
              <a:fillRect/>
            </a:stretch>
          </a:blipFill>
          <a:ln w="9525" cap="flat" cmpd="sng" algn="ctr">
            <a:noFill/>
            <a:prstDash val="solid"/>
            <a:round/>
            <a:headEnd type="none" w="med" len="med"/>
            <a:tailEnd type="none" w="med" len="med"/>
          </a:ln>
          <a:effectLst/>
        </p:spPr>
        <p:txBody>
          <a:bodyPr vert="horz" wrap="square" lIns="81487" tIns="40743" rIns="81487" bIns="40743" numCol="1" rtlCol="0" anchor="t" anchorCtr="0" compatLnSpc="1"/>
          <a:lstStyle/>
          <a:p>
            <a:pPr marL="0" marR="0" lvl="0" indent="0" algn="l" defTabSz="814696" rtl="0" eaLnBrk="1" fontAlgn="base" latinLnBrk="0" hangingPunct="1">
              <a:lnSpc>
                <a:spcPct val="100000"/>
              </a:lnSpc>
              <a:spcBef>
                <a:spcPct val="0"/>
              </a:spcBef>
              <a:spcAft>
                <a:spcPct val="0"/>
              </a:spcAft>
              <a:buClrTx/>
              <a:buSzTx/>
              <a:buFontTx/>
              <a:buNone/>
              <a:tabLst/>
              <a:defRPr/>
            </a:pPr>
            <a:endParaRPr kumimoji="0" lang="zh-CN" altLang="en-US" sz="1605"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5" name="矩形 34">
            <a:extLst>
              <a:ext uri="{FF2B5EF4-FFF2-40B4-BE49-F238E27FC236}">
                <a16:creationId xmlns:a16="http://schemas.microsoft.com/office/drawing/2014/main" xmlns="" id="{AB2592E0-F148-432E-A0FF-0FBA54BC56C8}"/>
              </a:ext>
            </a:extLst>
          </p:cNvPr>
          <p:cNvSpPr/>
          <p:nvPr/>
        </p:nvSpPr>
        <p:spPr bwMode="auto">
          <a:xfrm>
            <a:off x="7156625" y="4994533"/>
            <a:ext cx="2233607" cy="1129595"/>
          </a:xfrm>
          <a:prstGeom prst="rect">
            <a:avLst/>
          </a:prstGeom>
          <a:blipFill>
            <a:blip r:embed="rId6"/>
            <a:stretch>
              <a:fillRect/>
            </a:stretch>
          </a:blipFill>
          <a:ln w="9525" cap="flat" cmpd="sng" algn="ctr">
            <a:noFill/>
            <a:prstDash val="solid"/>
            <a:round/>
            <a:headEnd type="none" w="med" len="med"/>
            <a:tailEnd type="none" w="med" len="med"/>
          </a:ln>
          <a:effectLst/>
        </p:spPr>
        <p:txBody>
          <a:bodyPr vert="horz" wrap="square" lIns="81487" tIns="40743" rIns="81487" bIns="40743" numCol="1" rtlCol="0" anchor="t" anchorCtr="0" compatLnSpc="1"/>
          <a:lstStyle/>
          <a:p>
            <a:pPr marL="0" marR="0" lvl="0" indent="0" algn="l" defTabSz="814696" rtl="0" eaLnBrk="1" fontAlgn="base" latinLnBrk="0" hangingPunct="1">
              <a:lnSpc>
                <a:spcPct val="100000"/>
              </a:lnSpc>
              <a:spcBef>
                <a:spcPct val="0"/>
              </a:spcBef>
              <a:spcAft>
                <a:spcPct val="0"/>
              </a:spcAft>
              <a:buClrTx/>
              <a:buSzTx/>
              <a:buFontTx/>
              <a:buNone/>
              <a:tabLst/>
              <a:defRPr/>
            </a:pPr>
            <a:endParaRPr kumimoji="0" lang="zh-CN" altLang="en-US" sz="1605"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504681"/>
      </p:ext>
    </p:extLst>
  </p:cSld>
  <p:clrMapOvr>
    <a:masterClrMapping/>
  </p:clrMapOvr>
  <p:transition spd="slow" advClick="0" advTm="2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14:presetBounceEnd="2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20000">
                                          <p:cBhvr additive="base">
                                            <p:cTn id="7" dur="500" fill="hold"/>
                                            <p:tgtEl>
                                              <p:spTgt spid="22"/>
                                            </p:tgtEl>
                                            <p:attrNameLst>
                                              <p:attrName>ppt_x</p:attrName>
                                            </p:attrNameLst>
                                          </p:cBhvr>
                                          <p:tavLst>
                                            <p:tav tm="0">
                                              <p:val>
                                                <p:strVal val="0-#ppt_w/2"/>
                                              </p:val>
                                            </p:tav>
                                            <p:tav tm="100000">
                                              <p:val>
                                                <p:strVal val="#ppt_x"/>
                                              </p:val>
                                            </p:tav>
                                          </p:tavLst>
                                        </p:anim>
                                        <p:anim calcmode="lin" valueType="num" p14:bounceEnd="20000">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3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ircle(out)">
                                          <p:cBhvr>
                                            <p:cTn id="12" dur="600"/>
                                            <p:tgtEl>
                                              <p:spTgt spid="23"/>
                                            </p:tgtEl>
                                          </p:cBhvr>
                                        </p:animEffect>
                                      </p:childTnLst>
                                    </p:cTn>
                                  </p:par>
                                </p:childTnLst>
                              </p:cTn>
                            </p:par>
                            <p:par>
                              <p:cTn id="13" fill="hold">
                                <p:stCondLst>
                                  <p:cond delay="1100"/>
                                </p:stCondLst>
                                <p:childTnLst>
                                  <p:par>
                                    <p:cTn id="14" presetID="31"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300" fill="hold"/>
                                            <p:tgtEl>
                                              <p:spTgt spid="24"/>
                                            </p:tgtEl>
                                            <p:attrNameLst>
                                              <p:attrName>ppt_w</p:attrName>
                                            </p:attrNameLst>
                                          </p:cBhvr>
                                          <p:tavLst>
                                            <p:tav tm="0">
                                              <p:val>
                                                <p:fltVal val="0"/>
                                              </p:val>
                                            </p:tav>
                                            <p:tav tm="100000">
                                              <p:val>
                                                <p:strVal val="#ppt_w"/>
                                              </p:val>
                                            </p:tav>
                                          </p:tavLst>
                                        </p:anim>
                                        <p:anim calcmode="lin" valueType="num">
                                          <p:cBhvr>
                                            <p:cTn id="17" dur="300" fill="hold"/>
                                            <p:tgtEl>
                                              <p:spTgt spid="24"/>
                                            </p:tgtEl>
                                            <p:attrNameLst>
                                              <p:attrName>ppt_h</p:attrName>
                                            </p:attrNameLst>
                                          </p:cBhvr>
                                          <p:tavLst>
                                            <p:tav tm="0">
                                              <p:val>
                                                <p:fltVal val="0"/>
                                              </p:val>
                                            </p:tav>
                                            <p:tav tm="100000">
                                              <p:val>
                                                <p:strVal val="#ppt_h"/>
                                              </p:val>
                                            </p:tav>
                                          </p:tavLst>
                                        </p:anim>
                                        <p:anim calcmode="lin" valueType="num">
                                          <p:cBhvr>
                                            <p:cTn id="18" dur="300" fill="hold"/>
                                            <p:tgtEl>
                                              <p:spTgt spid="24"/>
                                            </p:tgtEl>
                                            <p:attrNameLst>
                                              <p:attrName>style.rotation</p:attrName>
                                            </p:attrNameLst>
                                          </p:cBhvr>
                                          <p:tavLst>
                                            <p:tav tm="0">
                                              <p:val>
                                                <p:fltVal val="90"/>
                                              </p:val>
                                            </p:tav>
                                            <p:tav tm="100000">
                                              <p:val>
                                                <p:fltVal val="0"/>
                                              </p:val>
                                            </p:tav>
                                          </p:tavLst>
                                        </p:anim>
                                        <p:animEffect transition="in" filter="fade">
                                          <p:cBhvr>
                                            <p:cTn id="19" dur="300"/>
                                            <p:tgtEl>
                                              <p:spTgt spid="24"/>
                                            </p:tgtEl>
                                          </p:cBhvr>
                                        </p:animEffect>
                                      </p:childTnLst>
                                    </p:cTn>
                                  </p:par>
                                </p:childTnLst>
                              </p:cTn>
                            </p:par>
                            <p:par>
                              <p:cTn id="20" fill="hold">
                                <p:stCondLst>
                                  <p:cond delay="14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randombar(horizontal)">
                                          <p:cBhvr>
                                            <p:cTn id="27" dur="500"/>
                                            <p:tgtEl>
                                              <p:spTgt spid="33"/>
                                            </p:tgtEl>
                                          </p:cBhvr>
                                        </p:animEffect>
                                      </p:childTnLst>
                                    </p:cTn>
                                  </p:par>
                                </p:childTnLst>
                              </p:cTn>
                            </p:par>
                            <p:par>
                              <p:cTn id="28" fill="hold">
                                <p:stCondLst>
                                  <p:cond delay="2400"/>
                                </p:stCondLst>
                                <p:childTnLst>
                                  <p:par>
                                    <p:cTn id="29" presetID="22" presetClass="entr" presetSubtype="1"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par>
                              <p:cTn id="32" fill="hold">
                                <p:stCondLst>
                                  <p:cond delay="2900"/>
                                </p:stCondLst>
                                <p:childTnLst>
                                  <p:par>
                                    <p:cTn id="33" presetID="2" presetClass="entr" presetSubtype="9" fill="hold" grpId="0" nodeType="afterEffect" p14:presetBounceEnd="20000">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14:bounceEnd="20000">
                                          <p:cBhvr additive="base">
                                            <p:cTn id="35" dur="500" fill="hold"/>
                                            <p:tgtEl>
                                              <p:spTgt spid="17"/>
                                            </p:tgtEl>
                                            <p:attrNameLst>
                                              <p:attrName>ppt_x</p:attrName>
                                            </p:attrNameLst>
                                          </p:cBhvr>
                                          <p:tavLst>
                                            <p:tav tm="0">
                                              <p:val>
                                                <p:strVal val="0-#ppt_w/2"/>
                                              </p:val>
                                            </p:tav>
                                            <p:tav tm="100000">
                                              <p:val>
                                                <p:strVal val="#ppt_x"/>
                                              </p:val>
                                            </p:tav>
                                          </p:tavLst>
                                        </p:anim>
                                        <p:anim calcmode="lin" valueType="num" p14:bounceEnd="20000">
                                          <p:cBhvr additive="base">
                                            <p:cTn id="36" dur="500" fill="hold"/>
                                            <p:tgtEl>
                                              <p:spTgt spid="17"/>
                                            </p:tgtEl>
                                            <p:attrNameLst>
                                              <p:attrName>ppt_y</p:attrName>
                                            </p:attrNameLst>
                                          </p:cBhvr>
                                          <p:tavLst>
                                            <p:tav tm="0">
                                              <p:val>
                                                <p:strVal val="0-#ppt_h/2"/>
                                              </p:val>
                                            </p:tav>
                                            <p:tav tm="100000">
                                              <p:val>
                                                <p:strVal val="#ppt_y"/>
                                              </p:val>
                                            </p:tav>
                                          </p:tavLst>
                                        </p:anim>
                                      </p:childTnLst>
                                    </p:cTn>
                                  </p:par>
                                </p:childTnLst>
                              </p:cTn>
                            </p:par>
                            <p:par>
                              <p:cTn id="37" fill="hold">
                                <p:stCondLst>
                                  <p:cond delay="3400"/>
                                </p:stCondLst>
                                <p:childTnLst>
                                  <p:par>
                                    <p:cTn id="38" presetID="6" presetClass="entr" presetSubtype="32"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out)">
                                          <p:cBhvr>
                                            <p:cTn id="40" dur="600"/>
                                            <p:tgtEl>
                                              <p:spTgt spid="19"/>
                                            </p:tgtEl>
                                          </p:cBhvr>
                                        </p:animEffect>
                                      </p:childTnLst>
                                    </p:cTn>
                                  </p:par>
                                </p:childTnLst>
                              </p:cTn>
                            </p:par>
                            <p:par>
                              <p:cTn id="41" fill="hold">
                                <p:stCondLst>
                                  <p:cond delay="4000"/>
                                </p:stCondLst>
                                <p:childTnLst>
                                  <p:par>
                                    <p:cTn id="42" presetID="31"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300" fill="hold"/>
                                            <p:tgtEl>
                                              <p:spTgt spid="25"/>
                                            </p:tgtEl>
                                            <p:attrNameLst>
                                              <p:attrName>ppt_w</p:attrName>
                                            </p:attrNameLst>
                                          </p:cBhvr>
                                          <p:tavLst>
                                            <p:tav tm="0">
                                              <p:val>
                                                <p:fltVal val="0"/>
                                              </p:val>
                                            </p:tav>
                                            <p:tav tm="100000">
                                              <p:val>
                                                <p:strVal val="#ppt_w"/>
                                              </p:val>
                                            </p:tav>
                                          </p:tavLst>
                                        </p:anim>
                                        <p:anim calcmode="lin" valueType="num">
                                          <p:cBhvr>
                                            <p:cTn id="45" dur="300" fill="hold"/>
                                            <p:tgtEl>
                                              <p:spTgt spid="25"/>
                                            </p:tgtEl>
                                            <p:attrNameLst>
                                              <p:attrName>ppt_h</p:attrName>
                                            </p:attrNameLst>
                                          </p:cBhvr>
                                          <p:tavLst>
                                            <p:tav tm="0">
                                              <p:val>
                                                <p:fltVal val="0"/>
                                              </p:val>
                                            </p:tav>
                                            <p:tav tm="100000">
                                              <p:val>
                                                <p:strVal val="#ppt_h"/>
                                              </p:val>
                                            </p:tav>
                                          </p:tavLst>
                                        </p:anim>
                                        <p:anim calcmode="lin" valueType="num">
                                          <p:cBhvr>
                                            <p:cTn id="46" dur="300" fill="hold"/>
                                            <p:tgtEl>
                                              <p:spTgt spid="25"/>
                                            </p:tgtEl>
                                            <p:attrNameLst>
                                              <p:attrName>style.rotation</p:attrName>
                                            </p:attrNameLst>
                                          </p:cBhvr>
                                          <p:tavLst>
                                            <p:tav tm="0">
                                              <p:val>
                                                <p:fltVal val="90"/>
                                              </p:val>
                                            </p:tav>
                                            <p:tav tm="100000">
                                              <p:val>
                                                <p:fltVal val="0"/>
                                              </p:val>
                                            </p:tav>
                                          </p:tavLst>
                                        </p:anim>
                                        <p:animEffect transition="in" filter="fade">
                                          <p:cBhvr>
                                            <p:cTn id="47" dur="300"/>
                                            <p:tgtEl>
                                              <p:spTgt spid="25"/>
                                            </p:tgtEl>
                                          </p:cBhvr>
                                        </p:animEffect>
                                      </p:childTnLst>
                                    </p:cTn>
                                  </p:par>
                                </p:childTnLst>
                              </p:cTn>
                            </p:par>
                            <p:par>
                              <p:cTn id="48" fill="hold">
                                <p:stCondLst>
                                  <p:cond delay="43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4800"/>
                                </p:stCondLst>
                                <p:childTnLst>
                                  <p:par>
                                    <p:cTn id="53" presetID="22" presetClass="entr" presetSubtype="1"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up)">
                                          <p:cBhvr>
                                            <p:cTn id="55" dur="500"/>
                                            <p:tgtEl>
                                              <p:spTgt spid="32"/>
                                            </p:tgtEl>
                                          </p:cBhvr>
                                        </p:animEffect>
                                      </p:childTnLst>
                                    </p:cTn>
                                  </p:par>
                                </p:childTnLst>
                              </p:cTn>
                            </p:par>
                            <p:par>
                              <p:cTn id="56" fill="hold">
                                <p:stCondLst>
                                  <p:cond delay="5300"/>
                                </p:stCondLst>
                                <p:childTnLst>
                                  <p:par>
                                    <p:cTn id="57" presetID="14" presetClass="entr" presetSubtype="1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randombar(horizontal)">
                                          <p:cBhvr>
                                            <p:cTn id="59" dur="500"/>
                                            <p:tgtEl>
                                              <p:spTgt spid="35"/>
                                            </p:tgtEl>
                                          </p:cBhvr>
                                        </p:animEffect>
                                      </p:childTnLst>
                                    </p:cTn>
                                  </p:par>
                                </p:childTnLst>
                              </p:cTn>
                            </p:par>
                            <p:par>
                              <p:cTn id="60" fill="hold">
                                <p:stCondLst>
                                  <p:cond delay="5800"/>
                                </p:stCondLst>
                                <p:childTnLst>
                                  <p:par>
                                    <p:cTn id="61" presetID="31"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300" fill="hold"/>
                                            <p:tgtEl>
                                              <p:spTgt spid="26"/>
                                            </p:tgtEl>
                                            <p:attrNameLst>
                                              <p:attrName>ppt_w</p:attrName>
                                            </p:attrNameLst>
                                          </p:cBhvr>
                                          <p:tavLst>
                                            <p:tav tm="0">
                                              <p:val>
                                                <p:fltVal val="0"/>
                                              </p:val>
                                            </p:tav>
                                            <p:tav tm="100000">
                                              <p:val>
                                                <p:strVal val="#ppt_w"/>
                                              </p:val>
                                            </p:tav>
                                          </p:tavLst>
                                        </p:anim>
                                        <p:anim calcmode="lin" valueType="num">
                                          <p:cBhvr>
                                            <p:cTn id="64" dur="300" fill="hold"/>
                                            <p:tgtEl>
                                              <p:spTgt spid="26"/>
                                            </p:tgtEl>
                                            <p:attrNameLst>
                                              <p:attrName>ppt_h</p:attrName>
                                            </p:attrNameLst>
                                          </p:cBhvr>
                                          <p:tavLst>
                                            <p:tav tm="0">
                                              <p:val>
                                                <p:fltVal val="0"/>
                                              </p:val>
                                            </p:tav>
                                            <p:tav tm="100000">
                                              <p:val>
                                                <p:strVal val="#ppt_h"/>
                                              </p:val>
                                            </p:tav>
                                          </p:tavLst>
                                        </p:anim>
                                        <p:anim calcmode="lin" valueType="num">
                                          <p:cBhvr>
                                            <p:cTn id="65" dur="300" fill="hold"/>
                                            <p:tgtEl>
                                              <p:spTgt spid="26"/>
                                            </p:tgtEl>
                                            <p:attrNameLst>
                                              <p:attrName>style.rotation</p:attrName>
                                            </p:attrNameLst>
                                          </p:cBhvr>
                                          <p:tavLst>
                                            <p:tav tm="0">
                                              <p:val>
                                                <p:fltVal val="90"/>
                                              </p:val>
                                            </p:tav>
                                            <p:tav tm="100000">
                                              <p:val>
                                                <p:fltVal val="0"/>
                                              </p:val>
                                            </p:tav>
                                          </p:tavLst>
                                        </p:anim>
                                        <p:animEffect transition="in" filter="fade">
                                          <p:cBhvr>
                                            <p:cTn id="66" dur="300"/>
                                            <p:tgtEl>
                                              <p:spTgt spid="26"/>
                                            </p:tgtEl>
                                          </p:cBhvr>
                                        </p:animEffect>
                                      </p:childTnLst>
                                    </p:cTn>
                                  </p:par>
                                </p:childTnLst>
                              </p:cTn>
                            </p:par>
                            <p:par>
                              <p:cTn id="67" fill="hold">
                                <p:stCondLst>
                                  <p:cond delay="6100"/>
                                </p:stCondLst>
                                <p:childTnLst>
                                  <p:par>
                                    <p:cTn id="68" presetID="2" presetClass="entr" presetSubtype="6" fill="hold" grpId="0" nodeType="afterEffect" p14:presetBounceEnd="20000">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14:bounceEnd="20000">
                                          <p:cBhvr additive="base">
                                            <p:cTn id="70" dur="500" fill="hold"/>
                                            <p:tgtEl>
                                              <p:spTgt spid="20"/>
                                            </p:tgtEl>
                                            <p:attrNameLst>
                                              <p:attrName>ppt_x</p:attrName>
                                            </p:attrNameLst>
                                          </p:cBhvr>
                                          <p:tavLst>
                                            <p:tav tm="0">
                                              <p:val>
                                                <p:strVal val="1+#ppt_w/2"/>
                                              </p:val>
                                            </p:tav>
                                            <p:tav tm="100000">
                                              <p:val>
                                                <p:strVal val="#ppt_x"/>
                                              </p:val>
                                            </p:tav>
                                          </p:tavLst>
                                        </p:anim>
                                        <p:anim calcmode="lin" valueType="num" p14:bounceEnd="20000">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par>
                              <p:cTn id="72" fill="hold">
                                <p:stCondLst>
                                  <p:cond delay="6600"/>
                                </p:stCondLst>
                                <p:childTnLst>
                                  <p:par>
                                    <p:cTn id="73" presetID="6" presetClass="entr" presetSubtype="32"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circle(out)">
                                          <p:cBhvr>
                                            <p:cTn id="75" dur="600"/>
                                            <p:tgtEl>
                                              <p:spTgt spid="21"/>
                                            </p:tgtEl>
                                          </p:cBhvr>
                                        </p:animEffect>
                                      </p:childTnLst>
                                    </p:cTn>
                                  </p:par>
                                </p:childTnLst>
                              </p:cTn>
                            </p:par>
                            <p:par>
                              <p:cTn id="76" fill="hold">
                                <p:stCondLst>
                                  <p:cond delay="7200"/>
                                </p:stCondLst>
                                <p:childTnLst>
                                  <p:par>
                                    <p:cTn id="77" presetID="22" presetClass="entr" presetSubtype="8"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childTnLst>
                              </p:cTn>
                            </p:par>
                            <p:par>
                              <p:cTn id="80" fill="hold">
                                <p:stCondLst>
                                  <p:cond delay="770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8200"/>
                                </p:stCondLst>
                                <p:childTnLst>
                                  <p:par>
                                    <p:cTn id="85" presetID="14" presetClass="entr" presetSubtype="1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randombar(horizontal)">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animBg="1"/>
          <p:bldP spid="34" grpId="0" animBg="1"/>
          <p:bldP spid="3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3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ircle(out)">
                                          <p:cBhvr>
                                            <p:cTn id="12" dur="600"/>
                                            <p:tgtEl>
                                              <p:spTgt spid="23"/>
                                            </p:tgtEl>
                                          </p:cBhvr>
                                        </p:animEffect>
                                      </p:childTnLst>
                                    </p:cTn>
                                  </p:par>
                                </p:childTnLst>
                              </p:cTn>
                            </p:par>
                            <p:par>
                              <p:cTn id="13" fill="hold">
                                <p:stCondLst>
                                  <p:cond delay="1100"/>
                                </p:stCondLst>
                                <p:childTnLst>
                                  <p:par>
                                    <p:cTn id="14" presetID="31"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300" fill="hold"/>
                                            <p:tgtEl>
                                              <p:spTgt spid="24"/>
                                            </p:tgtEl>
                                            <p:attrNameLst>
                                              <p:attrName>ppt_w</p:attrName>
                                            </p:attrNameLst>
                                          </p:cBhvr>
                                          <p:tavLst>
                                            <p:tav tm="0">
                                              <p:val>
                                                <p:fltVal val="0"/>
                                              </p:val>
                                            </p:tav>
                                            <p:tav tm="100000">
                                              <p:val>
                                                <p:strVal val="#ppt_w"/>
                                              </p:val>
                                            </p:tav>
                                          </p:tavLst>
                                        </p:anim>
                                        <p:anim calcmode="lin" valueType="num">
                                          <p:cBhvr>
                                            <p:cTn id="17" dur="300" fill="hold"/>
                                            <p:tgtEl>
                                              <p:spTgt spid="24"/>
                                            </p:tgtEl>
                                            <p:attrNameLst>
                                              <p:attrName>ppt_h</p:attrName>
                                            </p:attrNameLst>
                                          </p:cBhvr>
                                          <p:tavLst>
                                            <p:tav tm="0">
                                              <p:val>
                                                <p:fltVal val="0"/>
                                              </p:val>
                                            </p:tav>
                                            <p:tav tm="100000">
                                              <p:val>
                                                <p:strVal val="#ppt_h"/>
                                              </p:val>
                                            </p:tav>
                                          </p:tavLst>
                                        </p:anim>
                                        <p:anim calcmode="lin" valueType="num">
                                          <p:cBhvr>
                                            <p:cTn id="18" dur="300" fill="hold"/>
                                            <p:tgtEl>
                                              <p:spTgt spid="24"/>
                                            </p:tgtEl>
                                            <p:attrNameLst>
                                              <p:attrName>style.rotation</p:attrName>
                                            </p:attrNameLst>
                                          </p:cBhvr>
                                          <p:tavLst>
                                            <p:tav tm="0">
                                              <p:val>
                                                <p:fltVal val="90"/>
                                              </p:val>
                                            </p:tav>
                                            <p:tav tm="100000">
                                              <p:val>
                                                <p:fltVal val="0"/>
                                              </p:val>
                                            </p:tav>
                                          </p:tavLst>
                                        </p:anim>
                                        <p:animEffect transition="in" filter="fade">
                                          <p:cBhvr>
                                            <p:cTn id="19" dur="300"/>
                                            <p:tgtEl>
                                              <p:spTgt spid="24"/>
                                            </p:tgtEl>
                                          </p:cBhvr>
                                        </p:animEffect>
                                      </p:childTnLst>
                                    </p:cTn>
                                  </p:par>
                                </p:childTnLst>
                              </p:cTn>
                            </p:par>
                            <p:par>
                              <p:cTn id="20" fill="hold">
                                <p:stCondLst>
                                  <p:cond delay="14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randombar(horizontal)">
                                          <p:cBhvr>
                                            <p:cTn id="27" dur="500"/>
                                            <p:tgtEl>
                                              <p:spTgt spid="33"/>
                                            </p:tgtEl>
                                          </p:cBhvr>
                                        </p:animEffect>
                                      </p:childTnLst>
                                    </p:cTn>
                                  </p:par>
                                </p:childTnLst>
                              </p:cTn>
                            </p:par>
                            <p:par>
                              <p:cTn id="28" fill="hold">
                                <p:stCondLst>
                                  <p:cond delay="2400"/>
                                </p:stCondLst>
                                <p:childTnLst>
                                  <p:par>
                                    <p:cTn id="29" presetID="22" presetClass="entr" presetSubtype="1"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par>
                              <p:cTn id="32" fill="hold">
                                <p:stCondLst>
                                  <p:cond delay="2900"/>
                                </p:stCondLst>
                                <p:childTnLst>
                                  <p:par>
                                    <p:cTn id="33" presetID="2" presetClass="entr" presetSubtype="9"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childTnLst>
                              </p:cTn>
                            </p:par>
                            <p:par>
                              <p:cTn id="37" fill="hold">
                                <p:stCondLst>
                                  <p:cond delay="3400"/>
                                </p:stCondLst>
                                <p:childTnLst>
                                  <p:par>
                                    <p:cTn id="38" presetID="6" presetClass="entr" presetSubtype="32"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out)">
                                          <p:cBhvr>
                                            <p:cTn id="40" dur="600"/>
                                            <p:tgtEl>
                                              <p:spTgt spid="19"/>
                                            </p:tgtEl>
                                          </p:cBhvr>
                                        </p:animEffect>
                                      </p:childTnLst>
                                    </p:cTn>
                                  </p:par>
                                </p:childTnLst>
                              </p:cTn>
                            </p:par>
                            <p:par>
                              <p:cTn id="41" fill="hold">
                                <p:stCondLst>
                                  <p:cond delay="4000"/>
                                </p:stCondLst>
                                <p:childTnLst>
                                  <p:par>
                                    <p:cTn id="42" presetID="31"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300" fill="hold"/>
                                            <p:tgtEl>
                                              <p:spTgt spid="25"/>
                                            </p:tgtEl>
                                            <p:attrNameLst>
                                              <p:attrName>ppt_w</p:attrName>
                                            </p:attrNameLst>
                                          </p:cBhvr>
                                          <p:tavLst>
                                            <p:tav tm="0">
                                              <p:val>
                                                <p:fltVal val="0"/>
                                              </p:val>
                                            </p:tav>
                                            <p:tav tm="100000">
                                              <p:val>
                                                <p:strVal val="#ppt_w"/>
                                              </p:val>
                                            </p:tav>
                                          </p:tavLst>
                                        </p:anim>
                                        <p:anim calcmode="lin" valueType="num">
                                          <p:cBhvr>
                                            <p:cTn id="45" dur="300" fill="hold"/>
                                            <p:tgtEl>
                                              <p:spTgt spid="25"/>
                                            </p:tgtEl>
                                            <p:attrNameLst>
                                              <p:attrName>ppt_h</p:attrName>
                                            </p:attrNameLst>
                                          </p:cBhvr>
                                          <p:tavLst>
                                            <p:tav tm="0">
                                              <p:val>
                                                <p:fltVal val="0"/>
                                              </p:val>
                                            </p:tav>
                                            <p:tav tm="100000">
                                              <p:val>
                                                <p:strVal val="#ppt_h"/>
                                              </p:val>
                                            </p:tav>
                                          </p:tavLst>
                                        </p:anim>
                                        <p:anim calcmode="lin" valueType="num">
                                          <p:cBhvr>
                                            <p:cTn id="46" dur="300" fill="hold"/>
                                            <p:tgtEl>
                                              <p:spTgt spid="25"/>
                                            </p:tgtEl>
                                            <p:attrNameLst>
                                              <p:attrName>style.rotation</p:attrName>
                                            </p:attrNameLst>
                                          </p:cBhvr>
                                          <p:tavLst>
                                            <p:tav tm="0">
                                              <p:val>
                                                <p:fltVal val="90"/>
                                              </p:val>
                                            </p:tav>
                                            <p:tav tm="100000">
                                              <p:val>
                                                <p:fltVal val="0"/>
                                              </p:val>
                                            </p:tav>
                                          </p:tavLst>
                                        </p:anim>
                                        <p:animEffect transition="in" filter="fade">
                                          <p:cBhvr>
                                            <p:cTn id="47" dur="300"/>
                                            <p:tgtEl>
                                              <p:spTgt spid="25"/>
                                            </p:tgtEl>
                                          </p:cBhvr>
                                        </p:animEffect>
                                      </p:childTnLst>
                                    </p:cTn>
                                  </p:par>
                                </p:childTnLst>
                              </p:cTn>
                            </p:par>
                            <p:par>
                              <p:cTn id="48" fill="hold">
                                <p:stCondLst>
                                  <p:cond delay="43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4800"/>
                                </p:stCondLst>
                                <p:childTnLst>
                                  <p:par>
                                    <p:cTn id="53" presetID="22" presetClass="entr" presetSubtype="1"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up)">
                                          <p:cBhvr>
                                            <p:cTn id="55" dur="500"/>
                                            <p:tgtEl>
                                              <p:spTgt spid="32"/>
                                            </p:tgtEl>
                                          </p:cBhvr>
                                        </p:animEffect>
                                      </p:childTnLst>
                                    </p:cTn>
                                  </p:par>
                                </p:childTnLst>
                              </p:cTn>
                            </p:par>
                            <p:par>
                              <p:cTn id="56" fill="hold">
                                <p:stCondLst>
                                  <p:cond delay="5300"/>
                                </p:stCondLst>
                                <p:childTnLst>
                                  <p:par>
                                    <p:cTn id="57" presetID="14" presetClass="entr" presetSubtype="1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randombar(horizontal)">
                                          <p:cBhvr>
                                            <p:cTn id="59" dur="500"/>
                                            <p:tgtEl>
                                              <p:spTgt spid="35"/>
                                            </p:tgtEl>
                                          </p:cBhvr>
                                        </p:animEffect>
                                      </p:childTnLst>
                                    </p:cTn>
                                  </p:par>
                                </p:childTnLst>
                              </p:cTn>
                            </p:par>
                            <p:par>
                              <p:cTn id="60" fill="hold">
                                <p:stCondLst>
                                  <p:cond delay="5800"/>
                                </p:stCondLst>
                                <p:childTnLst>
                                  <p:par>
                                    <p:cTn id="61" presetID="31"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300" fill="hold"/>
                                            <p:tgtEl>
                                              <p:spTgt spid="26"/>
                                            </p:tgtEl>
                                            <p:attrNameLst>
                                              <p:attrName>ppt_w</p:attrName>
                                            </p:attrNameLst>
                                          </p:cBhvr>
                                          <p:tavLst>
                                            <p:tav tm="0">
                                              <p:val>
                                                <p:fltVal val="0"/>
                                              </p:val>
                                            </p:tav>
                                            <p:tav tm="100000">
                                              <p:val>
                                                <p:strVal val="#ppt_w"/>
                                              </p:val>
                                            </p:tav>
                                          </p:tavLst>
                                        </p:anim>
                                        <p:anim calcmode="lin" valueType="num">
                                          <p:cBhvr>
                                            <p:cTn id="64" dur="300" fill="hold"/>
                                            <p:tgtEl>
                                              <p:spTgt spid="26"/>
                                            </p:tgtEl>
                                            <p:attrNameLst>
                                              <p:attrName>ppt_h</p:attrName>
                                            </p:attrNameLst>
                                          </p:cBhvr>
                                          <p:tavLst>
                                            <p:tav tm="0">
                                              <p:val>
                                                <p:fltVal val="0"/>
                                              </p:val>
                                            </p:tav>
                                            <p:tav tm="100000">
                                              <p:val>
                                                <p:strVal val="#ppt_h"/>
                                              </p:val>
                                            </p:tav>
                                          </p:tavLst>
                                        </p:anim>
                                        <p:anim calcmode="lin" valueType="num">
                                          <p:cBhvr>
                                            <p:cTn id="65" dur="300" fill="hold"/>
                                            <p:tgtEl>
                                              <p:spTgt spid="26"/>
                                            </p:tgtEl>
                                            <p:attrNameLst>
                                              <p:attrName>style.rotation</p:attrName>
                                            </p:attrNameLst>
                                          </p:cBhvr>
                                          <p:tavLst>
                                            <p:tav tm="0">
                                              <p:val>
                                                <p:fltVal val="90"/>
                                              </p:val>
                                            </p:tav>
                                            <p:tav tm="100000">
                                              <p:val>
                                                <p:fltVal val="0"/>
                                              </p:val>
                                            </p:tav>
                                          </p:tavLst>
                                        </p:anim>
                                        <p:animEffect transition="in" filter="fade">
                                          <p:cBhvr>
                                            <p:cTn id="66" dur="300"/>
                                            <p:tgtEl>
                                              <p:spTgt spid="26"/>
                                            </p:tgtEl>
                                          </p:cBhvr>
                                        </p:animEffect>
                                      </p:childTnLst>
                                    </p:cTn>
                                  </p:par>
                                </p:childTnLst>
                              </p:cTn>
                            </p:par>
                            <p:par>
                              <p:cTn id="67" fill="hold">
                                <p:stCondLst>
                                  <p:cond delay="6100"/>
                                </p:stCondLst>
                                <p:childTnLst>
                                  <p:par>
                                    <p:cTn id="68" presetID="2" presetClass="entr" presetSubtype="6"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1+#ppt_w/2"/>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par>
                              <p:cTn id="72" fill="hold">
                                <p:stCondLst>
                                  <p:cond delay="6600"/>
                                </p:stCondLst>
                                <p:childTnLst>
                                  <p:par>
                                    <p:cTn id="73" presetID="6" presetClass="entr" presetSubtype="32"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circle(out)">
                                          <p:cBhvr>
                                            <p:cTn id="75" dur="600"/>
                                            <p:tgtEl>
                                              <p:spTgt spid="21"/>
                                            </p:tgtEl>
                                          </p:cBhvr>
                                        </p:animEffect>
                                      </p:childTnLst>
                                    </p:cTn>
                                  </p:par>
                                </p:childTnLst>
                              </p:cTn>
                            </p:par>
                            <p:par>
                              <p:cTn id="76" fill="hold">
                                <p:stCondLst>
                                  <p:cond delay="7200"/>
                                </p:stCondLst>
                                <p:childTnLst>
                                  <p:par>
                                    <p:cTn id="77" presetID="22" presetClass="entr" presetSubtype="8"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childTnLst>
                              </p:cTn>
                            </p:par>
                            <p:par>
                              <p:cTn id="80" fill="hold">
                                <p:stCondLst>
                                  <p:cond delay="770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8200"/>
                                </p:stCondLst>
                                <p:childTnLst>
                                  <p:par>
                                    <p:cTn id="85" presetID="14" presetClass="entr" presetSubtype="1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randombar(horizontal)">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animBg="1"/>
          <p:bldP spid="34" grpId="0" animBg="1"/>
          <p:bldP spid="35"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03</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TextBox 28">
            <a:extLst>
              <a:ext uri="{FF2B5EF4-FFF2-40B4-BE49-F238E27FC236}">
                <a16:creationId xmlns:a16="http://schemas.microsoft.com/office/drawing/2014/main" xmlns="" id="{52A1235F-5AFA-4B2B-80C3-D051A0A5111E}"/>
              </a:ext>
            </a:extLst>
          </p:cNvPr>
          <p:cNvSpPr txBox="1"/>
          <p:nvPr/>
        </p:nvSpPr>
        <p:spPr>
          <a:xfrm>
            <a:off x="1866842" y="4563241"/>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19" name="TextBox 29">
            <a:extLst>
              <a:ext uri="{FF2B5EF4-FFF2-40B4-BE49-F238E27FC236}">
                <a16:creationId xmlns:a16="http://schemas.microsoft.com/office/drawing/2014/main" xmlns="" id="{64AB6E6E-8D08-4633-B6E8-D553FA477F6A}"/>
              </a:ext>
            </a:extLst>
          </p:cNvPr>
          <p:cNvSpPr txBox="1"/>
          <p:nvPr/>
        </p:nvSpPr>
        <p:spPr>
          <a:xfrm>
            <a:off x="4252162" y="4563241"/>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20" name="TextBox 30">
            <a:extLst>
              <a:ext uri="{FF2B5EF4-FFF2-40B4-BE49-F238E27FC236}">
                <a16:creationId xmlns:a16="http://schemas.microsoft.com/office/drawing/2014/main" xmlns="" id="{65199064-DAD9-43DB-9D69-CB4627A2135B}"/>
              </a:ext>
            </a:extLst>
          </p:cNvPr>
          <p:cNvSpPr txBox="1"/>
          <p:nvPr/>
        </p:nvSpPr>
        <p:spPr>
          <a:xfrm>
            <a:off x="6621833" y="4572708"/>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21" name="TextBox 31">
            <a:extLst>
              <a:ext uri="{FF2B5EF4-FFF2-40B4-BE49-F238E27FC236}">
                <a16:creationId xmlns:a16="http://schemas.microsoft.com/office/drawing/2014/main" xmlns="" id="{A1EBDE9E-261A-463B-B547-8E256F31656F}"/>
              </a:ext>
            </a:extLst>
          </p:cNvPr>
          <p:cNvSpPr txBox="1"/>
          <p:nvPr/>
        </p:nvSpPr>
        <p:spPr>
          <a:xfrm>
            <a:off x="8954276" y="4572708"/>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22" name="燕尾形箭头 12">
            <a:extLst>
              <a:ext uri="{FF2B5EF4-FFF2-40B4-BE49-F238E27FC236}">
                <a16:creationId xmlns:a16="http://schemas.microsoft.com/office/drawing/2014/main" xmlns="" id="{DA3A6F20-315B-4FCE-B633-A4C39E854724}"/>
              </a:ext>
            </a:extLst>
          </p:cNvPr>
          <p:cNvSpPr/>
          <p:nvPr/>
        </p:nvSpPr>
        <p:spPr>
          <a:xfrm>
            <a:off x="1347443" y="3193970"/>
            <a:ext cx="9752525" cy="271685"/>
          </a:xfrm>
          <a:prstGeom prst="notched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anchor="ctr"/>
          <a:lstStyle/>
          <a:p>
            <a:pPr marL="0" marR="0" lvl="0" indent="0" algn="ctr" defTabSz="1086261" rtl="0" eaLnBrk="1" fontAlgn="auto" latinLnBrk="0" hangingPunct="1">
              <a:lnSpc>
                <a:spcPct val="100000"/>
              </a:lnSpc>
              <a:spcBef>
                <a:spcPts val="0"/>
              </a:spcBef>
              <a:spcAft>
                <a:spcPts val="0"/>
              </a:spcAft>
              <a:buClrTx/>
              <a:buSzTx/>
              <a:buFontTx/>
              <a:buNone/>
              <a:tabLst/>
              <a:defRPr/>
            </a:pPr>
            <a:endParaRPr kumimoji="0" lang="zh-CN" altLang="en-US" sz="2939"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3" name="组合 22">
            <a:extLst>
              <a:ext uri="{FF2B5EF4-FFF2-40B4-BE49-F238E27FC236}">
                <a16:creationId xmlns:a16="http://schemas.microsoft.com/office/drawing/2014/main" xmlns="" id="{9B34D36D-F62F-41D1-B704-787850B1F4D4}"/>
              </a:ext>
            </a:extLst>
          </p:cNvPr>
          <p:cNvGrpSpPr/>
          <p:nvPr/>
        </p:nvGrpSpPr>
        <p:grpSpPr>
          <a:xfrm>
            <a:off x="1722308" y="2252596"/>
            <a:ext cx="2016563" cy="2017293"/>
            <a:chOff x="1278794" y="3334906"/>
            <a:chExt cx="914014" cy="914014"/>
          </a:xfrm>
        </p:grpSpPr>
        <p:grpSp>
          <p:nvGrpSpPr>
            <p:cNvPr id="24" name="组合 23">
              <a:extLst>
                <a:ext uri="{FF2B5EF4-FFF2-40B4-BE49-F238E27FC236}">
                  <a16:creationId xmlns:a16="http://schemas.microsoft.com/office/drawing/2014/main" xmlns="" id="{54C47A8D-F251-4B91-8E20-67366EB5DA53}"/>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6" name="同心圆 16">
                <a:extLst>
                  <a:ext uri="{FF2B5EF4-FFF2-40B4-BE49-F238E27FC236}">
                    <a16:creationId xmlns:a16="http://schemas.microsoft.com/office/drawing/2014/main" xmlns="" id="{778C93B7-D55C-44C0-BE01-F0F18CC5A24B}"/>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xmlns="" id="{6CB1F047-211F-4E06-BF03-D55113F560A3}"/>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25" name="TextBox 35">
              <a:extLst>
                <a:ext uri="{FF2B5EF4-FFF2-40B4-BE49-F238E27FC236}">
                  <a16:creationId xmlns:a16="http://schemas.microsoft.com/office/drawing/2014/main" xmlns="" id="{F10A9AAD-5F73-4F30-AE57-690065E337FE}"/>
                </a:ext>
              </a:extLst>
            </p:cNvPr>
            <p:cNvSpPr txBox="1"/>
            <p:nvPr/>
          </p:nvSpPr>
          <p:spPr>
            <a:xfrm>
              <a:off x="1460477" y="3742514"/>
              <a:ext cx="548703"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grpSp>
        <p:nvGrpSpPr>
          <p:cNvPr id="28" name="组合 27">
            <a:extLst>
              <a:ext uri="{FF2B5EF4-FFF2-40B4-BE49-F238E27FC236}">
                <a16:creationId xmlns:a16="http://schemas.microsoft.com/office/drawing/2014/main" xmlns="" id="{1957B2AF-C937-4F4B-9D59-A4D14D59B0D5}"/>
              </a:ext>
            </a:extLst>
          </p:cNvPr>
          <p:cNvGrpSpPr/>
          <p:nvPr/>
        </p:nvGrpSpPr>
        <p:grpSpPr>
          <a:xfrm>
            <a:off x="4054501" y="2257006"/>
            <a:ext cx="2016563" cy="2017293"/>
            <a:chOff x="1278794" y="3334906"/>
            <a:chExt cx="914014" cy="914014"/>
          </a:xfrm>
        </p:grpSpPr>
        <p:grpSp>
          <p:nvGrpSpPr>
            <p:cNvPr id="29" name="组合 28">
              <a:extLst>
                <a:ext uri="{FF2B5EF4-FFF2-40B4-BE49-F238E27FC236}">
                  <a16:creationId xmlns:a16="http://schemas.microsoft.com/office/drawing/2014/main" xmlns="" id="{0A0C0696-E598-4AB7-BFD9-DB9B141EE7F7}"/>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1" name="同心圆 21">
                <a:extLst>
                  <a:ext uri="{FF2B5EF4-FFF2-40B4-BE49-F238E27FC236}">
                    <a16:creationId xmlns:a16="http://schemas.microsoft.com/office/drawing/2014/main" xmlns="" id="{BC1CE647-54FD-485B-A4EE-F8E1C0550D5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32" name="椭圆 31">
                <a:extLst>
                  <a:ext uri="{FF2B5EF4-FFF2-40B4-BE49-F238E27FC236}">
                    <a16:creationId xmlns:a16="http://schemas.microsoft.com/office/drawing/2014/main" xmlns="" id="{78435780-7797-4AE7-959D-742F6ACA4806}"/>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30" name="TextBox 40">
              <a:extLst>
                <a:ext uri="{FF2B5EF4-FFF2-40B4-BE49-F238E27FC236}">
                  <a16:creationId xmlns:a16="http://schemas.microsoft.com/office/drawing/2014/main" xmlns="" id="{A36B20FA-F144-4A93-BA9F-3487586407A7}"/>
                </a:ext>
              </a:extLst>
            </p:cNvPr>
            <p:cNvSpPr txBox="1"/>
            <p:nvPr/>
          </p:nvSpPr>
          <p:spPr>
            <a:xfrm>
              <a:off x="1460472" y="3740516"/>
              <a:ext cx="548704"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grpSp>
        <p:nvGrpSpPr>
          <p:cNvPr id="33" name="组合 32">
            <a:extLst>
              <a:ext uri="{FF2B5EF4-FFF2-40B4-BE49-F238E27FC236}">
                <a16:creationId xmlns:a16="http://schemas.microsoft.com/office/drawing/2014/main" xmlns="" id="{E9E01098-9456-41FB-BD45-218B2475CFCC}"/>
              </a:ext>
            </a:extLst>
          </p:cNvPr>
          <p:cNvGrpSpPr/>
          <p:nvPr/>
        </p:nvGrpSpPr>
        <p:grpSpPr>
          <a:xfrm>
            <a:off x="6362132" y="2252596"/>
            <a:ext cx="2016563" cy="2017293"/>
            <a:chOff x="1278794" y="3334906"/>
            <a:chExt cx="914014" cy="914014"/>
          </a:xfrm>
        </p:grpSpPr>
        <p:grpSp>
          <p:nvGrpSpPr>
            <p:cNvPr id="34" name="组合 33">
              <a:extLst>
                <a:ext uri="{FF2B5EF4-FFF2-40B4-BE49-F238E27FC236}">
                  <a16:creationId xmlns:a16="http://schemas.microsoft.com/office/drawing/2014/main" xmlns="" id="{B9F00E7A-897C-46B7-9420-66E1D610412D}"/>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6" name="同心圆 26">
                <a:extLst>
                  <a:ext uri="{FF2B5EF4-FFF2-40B4-BE49-F238E27FC236}">
                    <a16:creationId xmlns:a16="http://schemas.microsoft.com/office/drawing/2014/main" xmlns="" id="{B8878A99-8A3F-4C5D-AF46-57606F6F349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37" name="椭圆 36">
                <a:extLst>
                  <a:ext uri="{FF2B5EF4-FFF2-40B4-BE49-F238E27FC236}">
                    <a16:creationId xmlns:a16="http://schemas.microsoft.com/office/drawing/2014/main" xmlns="" id="{269B881E-C434-460A-9BCF-4D8158BCAE9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35" name="TextBox 45">
              <a:extLst>
                <a:ext uri="{FF2B5EF4-FFF2-40B4-BE49-F238E27FC236}">
                  <a16:creationId xmlns:a16="http://schemas.microsoft.com/office/drawing/2014/main" xmlns="" id="{808DC049-58E1-4048-BCE8-6ADC9AF4E93A}"/>
                </a:ext>
              </a:extLst>
            </p:cNvPr>
            <p:cNvSpPr txBox="1"/>
            <p:nvPr/>
          </p:nvSpPr>
          <p:spPr>
            <a:xfrm>
              <a:off x="1460472" y="3742514"/>
              <a:ext cx="548704"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grpSp>
        <p:nvGrpSpPr>
          <p:cNvPr id="38" name="组合 37">
            <a:extLst>
              <a:ext uri="{FF2B5EF4-FFF2-40B4-BE49-F238E27FC236}">
                <a16:creationId xmlns:a16="http://schemas.microsoft.com/office/drawing/2014/main" xmlns="" id="{26C61AF4-5709-4C91-AC01-348BFB3C830B}"/>
              </a:ext>
            </a:extLst>
          </p:cNvPr>
          <p:cNvGrpSpPr/>
          <p:nvPr/>
        </p:nvGrpSpPr>
        <p:grpSpPr>
          <a:xfrm>
            <a:off x="8655664" y="2260767"/>
            <a:ext cx="2016563" cy="2017293"/>
            <a:chOff x="1278794" y="3334906"/>
            <a:chExt cx="914014" cy="914014"/>
          </a:xfrm>
        </p:grpSpPr>
        <p:grpSp>
          <p:nvGrpSpPr>
            <p:cNvPr id="39" name="组合 38">
              <a:extLst>
                <a:ext uri="{FF2B5EF4-FFF2-40B4-BE49-F238E27FC236}">
                  <a16:creationId xmlns:a16="http://schemas.microsoft.com/office/drawing/2014/main" xmlns="" id="{EB15C370-7000-4054-9126-4346552EFEF9}"/>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1" name="同心圆 31">
                <a:extLst>
                  <a:ext uri="{FF2B5EF4-FFF2-40B4-BE49-F238E27FC236}">
                    <a16:creationId xmlns:a16="http://schemas.microsoft.com/office/drawing/2014/main" xmlns="" id="{F5E31CC2-1128-4038-945B-68CE203666D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42" name="椭圆 41">
                <a:extLst>
                  <a:ext uri="{FF2B5EF4-FFF2-40B4-BE49-F238E27FC236}">
                    <a16:creationId xmlns:a16="http://schemas.microsoft.com/office/drawing/2014/main" xmlns="" id="{C2446077-A652-462D-8ADD-3F0AF89D8A2E}"/>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40" name="TextBox 50">
              <a:extLst>
                <a:ext uri="{FF2B5EF4-FFF2-40B4-BE49-F238E27FC236}">
                  <a16:creationId xmlns:a16="http://schemas.microsoft.com/office/drawing/2014/main" xmlns="" id="{800A5D70-D278-41AF-8C71-66FDD56F6C76}"/>
                </a:ext>
              </a:extLst>
            </p:cNvPr>
            <p:cNvSpPr txBox="1"/>
            <p:nvPr/>
          </p:nvSpPr>
          <p:spPr>
            <a:xfrm>
              <a:off x="1460472" y="3738812"/>
              <a:ext cx="548704"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sp>
        <p:nvSpPr>
          <p:cNvPr id="43" name="椭圆 42">
            <a:extLst>
              <a:ext uri="{FF2B5EF4-FFF2-40B4-BE49-F238E27FC236}">
                <a16:creationId xmlns:a16="http://schemas.microsoft.com/office/drawing/2014/main" xmlns="" id="{738925C4-4E13-4029-A6FE-7AF3DCE66381}"/>
              </a:ext>
            </a:extLst>
          </p:cNvPr>
          <p:cNvSpPr/>
          <p:nvPr/>
        </p:nvSpPr>
        <p:spPr>
          <a:xfrm>
            <a:off x="1771257" y="2081438"/>
            <a:ext cx="766719" cy="766996"/>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4" name="椭圆 43">
            <a:extLst>
              <a:ext uri="{FF2B5EF4-FFF2-40B4-BE49-F238E27FC236}">
                <a16:creationId xmlns:a16="http://schemas.microsoft.com/office/drawing/2014/main" xmlns="" id="{A2A94528-2230-42CB-9CAB-110F8692F42A}"/>
              </a:ext>
            </a:extLst>
          </p:cNvPr>
          <p:cNvSpPr/>
          <p:nvPr/>
        </p:nvSpPr>
        <p:spPr>
          <a:xfrm>
            <a:off x="4098514" y="2081438"/>
            <a:ext cx="766719" cy="766996"/>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5" name="椭圆 44">
            <a:extLst>
              <a:ext uri="{FF2B5EF4-FFF2-40B4-BE49-F238E27FC236}">
                <a16:creationId xmlns:a16="http://schemas.microsoft.com/office/drawing/2014/main" xmlns="" id="{C501318A-66CE-4668-86F8-DDB578B8AE99}"/>
              </a:ext>
            </a:extLst>
          </p:cNvPr>
          <p:cNvSpPr/>
          <p:nvPr/>
        </p:nvSpPr>
        <p:spPr>
          <a:xfrm>
            <a:off x="6447681" y="2089217"/>
            <a:ext cx="766719" cy="766996"/>
          </a:xfrm>
          <a:prstGeom prst="ellipse">
            <a:avLst/>
          </a:prstGeom>
          <a:solidFill>
            <a:schemeClr val="accent3"/>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6" name="椭圆 45">
            <a:extLst>
              <a:ext uri="{FF2B5EF4-FFF2-40B4-BE49-F238E27FC236}">
                <a16:creationId xmlns:a16="http://schemas.microsoft.com/office/drawing/2014/main" xmlns="" id="{B4FA465B-B2E5-431A-B9B9-D49756069351}"/>
              </a:ext>
            </a:extLst>
          </p:cNvPr>
          <p:cNvSpPr/>
          <p:nvPr/>
        </p:nvSpPr>
        <p:spPr>
          <a:xfrm>
            <a:off x="8760267" y="2089217"/>
            <a:ext cx="766719" cy="766996"/>
          </a:xfrm>
          <a:prstGeom prst="ellipse">
            <a:avLst/>
          </a:prstGeom>
          <a:solidFill>
            <a:schemeClr val="accent4"/>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7" name="Freeform 34">
            <a:extLst>
              <a:ext uri="{FF2B5EF4-FFF2-40B4-BE49-F238E27FC236}">
                <a16:creationId xmlns:a16="http://schemas.microsoft.com/office/drawing/2014/main" xmlns="" id="{9CE36997-9552-4869-9B50-8453C504883E}"/>
              </a:ext>
            </a:extLst>
          </p:cNvPr>
          <p:cNvSpPr>
            <a:spLocks noEditPoints="1"/>
          </p:cNvSpPr>
          <p:nvPr/>
        </p:nvSpPr>
        <p:spPr bwMode="auto">
          <a:xfrm>
            <a:off x="1981009" y="2260767"/>
            <a:ext cx="397111" cy="407709"/>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48" name="Freeform 26">
            <a:extLst>
              <a:ext uri="{FF2B5EF4-FFF2-40B4-BE49-F238E27FC236}">
                <a16:creationId xmlns:a16="http://schemas.microsoft.com/office/drawing/2014/main" xmlns="" id="{AF6140BF-C71E-4488-97FA-36CD69D723E5}"/>
              </a:ext>
            </a:extLst>
          </p:cNvPr>
          <p:cNvSpPr>
            <a:spLocks noEditPoints="1"/>
          </p:cNvSpPr>
          <p:nvPr/>
        </p:nvSpPr>
        <p:spPr bwMode="auto">
          <a:xfrm>
            <a:off x="4300228" y="2285427"/>
            <a:ext cx="363288" cy="359016"/>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49" name="Freeform 35">
            <a:extLst>
              <a:ext uri="{FF2B5EF4-FFF2-40B4-BE49-F238E27FC236}">
                <a16:creationId xmlns:a16="http://schemas.microsoft.com/office/drawing/2014/main" xmlns="" id="{397F3B6E-6B93-4393-AEF2-27A7B32854C4}"/>
              </a:ext>
            </a:extLst>
          </p:cNvPr>
          <p:cNvSpPr>
            <a:spLocks noEditPoints="1"/>
          </p:cNvSpPr>
          <p:nvPr/>
        </p:nvSpPr>
        <p:spPr bwMode="auto">
          <a:xfrm>
            <a:off x="8984457" y="2304795"/>
            <a:ext cx="349361" cy="377980"/>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50" name="Freeform 20">
            <a:extLst>
              <a:ext uri="{FF2B5EF4-FFF2-40B4-BE49-F238E27FC236}">
                <a16:creationId xmlns:a16="http://schemas.microsoft.com/office/drawing/2014/main" xmlns="" id="{0A74F5E0-158C-4698-AF89-F53E1F25FD9C}"/>
              </a:ext>
            </a:extLst>
          </p:cNvPr>
          <p:cNvSpPr>
            <a:spLocks noEditPoints="1"/>
          </p:cNvSpPr>
          <p:nvPr/>
        </p:nvSpPr>
        <p:spPr bwMode="auto">
          <a:xfrm>
            <a:off x="6672782" y="2252596"/>
            <a:ext cx="341757" cy="430179"/>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Tree>
    <p:extLst>
      <p:ext uri="{BB962C8B-B14F-4D97-AF65-F5344CB8AC3E}">
        <p14:creationId xmlns:p14="http://schemas.microsoft.com/office/powerpoint/2010/main" val="3292148812"/>
      </p:ext>
    </p:extLst>
  </p:cSld>
  <p:clrMapOvr>
    <a:masterClrMapping/>
  </p:clrMapOvr>
  <p:transition spd="slow" advClick="0" advTm="2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4000">
                                          <p:cBhvr additive="base">
                                            <p:cTn id="7" dur="500" fill="hold"/>
                                            <p:tgtEl>
                                              <p:spTgt spid="23"/>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100"/>
                                      </p:stCondLst>
                                      <p:childTnLst>
                                        <p:set>
                                          <p:cBhvr>
                                            <p:cTn id="10" dur="1" fill="hold">
                                              <p:stCondLst>
                                                <p:cond delay="0"/>
                                              </p:stCondLst>
                                            </p:cTn>
                                            <p:tgtEl>
                                              <p:spTgt spid="28"/>
                                            </p:tgtEl>
                                            <p:attrNameLst>
                                              <p:attrName>style.visibility</p:attrName>
                                            </p:attrNameLst>
                                          </p:cBhvr>
                                          <p:to>
                                            <p:strVal val="visible"/>
                                          </p:to>
                                        </p:set>
                                        <p:anim calcmode="lin" valueType="num" p14:bounceEnd="44000">
                                          <p:cBhvr additive="base">
                                            <p:cTn id="11" dur="500" fill="hold"/>
                                            <p:tgtEl>
                                              <p:spTgt spid="28"/>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4000">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14:bounceEnd="44000">
                                          <p:cBhvr additive="base">
                                            <p:cTn id="15" dur="500" fill="hold"/>
                                            <p:tgtEl>
                                              <p:spTgt spid="33"/>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14:bounceEnd="44000">
                                          <p:cBhvr additive="base">
                                            <p:cTn id="19" dur="500" fill="hold"/>
                                            <p:tgtEl>
                                              <p:spTgt spid="38"/>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14:presetBounceEnd="44000">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14:bounceEnd="44000">
                                          <p:cBhvr additive="base">
                                            <p:cTn id="24" dur="500" fill="hold"/>
                                            <p:tgtEl>
                                              <p:spTgt spid="43"/>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44000">
                                      <p:stCondLst>
                                        <p:cond delay="100"/>
                                      </p:stCondLst>
                                      <p:childTnLst>
                                        <p:set>
                                          <p:cBhvr>
                                            <p:cTn id="27" dur="1" fill="hold">
                                              <p:stCondLst>
                                                <p:cond delay="0"/>
                                              </p:stCondLst>
                                            </p:cTn>
                                            <p:tgtEl>
                                              <p:spTgt spid="44"/>
                                            </p:tgtEl>
                                            <p:attrNameLst>
                                              <p:attrName>style.visibility</p:attrName>
                                            </p:attrNameLst>
                                          </p:cBhvr>
                                          <p:to>
                                            <p:strVal val="visible"/>
                                          </p:to>
                                        </p:set>
                                        <p:anim calcmode="lin" valueType="num" p14:bounceEnd="44000">
                                          <p:cBhvr additive="base">
                                            <p:cTn id="28" dur="500" fill="hold"/>
                                            <p:tgtEl>
                                              <p:spTgt spid="44"/>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44000">
                                      <p:stCondLst>
                                        <p:cond delay="200"/>
                                      </p:stCondLst>
                                      <p:childTnLst>
                                        <p:set>
                                          <p:cBhvr>
                                            <p:cTn id="31" dur="1" fill="hold">
                                              <p:stCondLst>
                                                <p:cond delay="0"/>
                                              </p:stCondLst>
                                            </p:cTn>
                                            <p:tgtEl>
                                              <p:spTgt spid="45"/>
                                            </p:tgtEl>
                                            <p:attrNameLst>
                                              <p:attrName>style.visibility</p:attrName>
                                            </p:attrNameLst>
                                          </p:cBhvr>
                                          <p:to>
                                            <p:strVal val="visible"/>
                                          </p:to>
                                        </p:set>
                                        <p:anim calcmode="lin" valueType="num" p14:bounceEnd="44000">
                                          <p:cBhvr additive="base">
                                            <p:cTn id="32" dur="500" fill="hold"/>
                                            <p:tgtEl>
                                              <p:spTgt spid="45"/>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4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44000">
                                      <p:stCondLst>
                                        <p:cond delay="300"/>
                                      </p:stCondLst>
                                      <p:childTnLst>
                                        <p:set>
                                          <p:cBhvr>
                                            <p:cTn id="35" dur="1" fill="hold">
                                              <p:stCondLst>
                                                <p:cond delay="0"/>
                                              </p:stCondLst>
                                            </p:cTn>
                                            <p:tgtEl>
                                              <p:spTgt spid="46"/>
                                            </p:tgtEl>
                                            <p:attrNameLst>
                                              <p:attrName>style.visibility</p:attrName>
                                            </p:attrNameLst>
                                          </p:cBhvr>
                                          <p:to>
                                            <p:strVal val="visible"/>
                                          </p:to>
                                        </p:set>
                                        <p:anim calcmode="lin" valueType="num" p14:bounceEnd="44000">
                                          <p:cBhvr additive="base">
                                            <p:cTn id="36" dur="500" fill="hold"/>
                                            <p:tgtEl>
                                              <p:spTgt spid="46"/>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90"/>
                                              </p:val>
                                            </p:tav>
                                            <p:tav tm="100000">
                                              <p:val>
                                                <p:fltVal val="0"/>
                                              </p:val>
                                            </p:tav>
                                          </p:tavLst>
                                        </p:anim>
                                        <p:animEffect transition="in" filter="fade">
                                          <p:cBhvr>
                                            <p:cTn id="43" dur="500"/>
                                            <p:tgtEl>
                                              <p:spTgt spid="47"/>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 calcmode="lin" valueType="num">
                                          <p:cBhvr>
                                            <p:cTn id="48" dur="500" fill="hold"/>
                                            <p:tgtEl>
                                              <p:spTgt spid="48"/>
                                            </p:tgtEl>
                                            <p:attrNameLst>
                                              <p:attrName>style.rotation</p:attrName>
                                            </p:attrNameLst>
                                          </p:cBhvr>
                                          <p:tavLst>
                                            <p:tav tm="0">
                                              <p:val>
                                                <p:fltVal val="90"/>
                                              </p:val>
                                            </p:tav>
                                            <p:tav tm="100000">
                                              <p:val>
                                                <p:fltVal val="0"/>
                                              </p:val>
                                            </p:tav>
                                          </p:tavLst>
                                        </p:anim>
                                        <p:animEffect transition="in" filter="fade">
                                          <p:cBhvr>
                                            <p:cTn id="49" dur="500"/>
                                            <p:tgtEl>
                                              <p:spTgt spid="48"/>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 calcmode="lin" valueType="num">
                                          <p:cBhvr>
                                            <p:cTn id="54" dur="500" fill="hold"/>
                                            <p:tgtEl>
                                              <p:spTgt spid="50"/>
                                            </p:tgtEl>
                                            <p:attrNameLst>
                                              <p:attrName>style.rotation</p:attrName>
                                            </p:attrNameLst>
                                          </p:cBhvr>
                                          <p:tavLst>
                                            <p:tav tm="0">
                                              <p:val>
                                                <p:fltVal val="90"/>
                                              </p:val>
                                            </p:tav>
                                            <p:tav tm="100000">
                                              <p:val>
                                                <p:fltVal val="0"/>
                                              </p:val>
                                            </p:tav>
                                          </p:tavLst>
                                        </p:anim>
                                        <p:animEffect transition="in" filter="fade">
                                          <p:cBhvr>
                                            <p:cTn id="55" dur="500"/>
                                            <p:tgtEl>
                                              <p:spTgt spid="50"/>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 calcmode="lin" valueType="num">
                                          <p:cBhvr>
                                            <p:cTn id="60" dur="500" fill="hold"/>
                                            <p:tgtEl>
                                              <p:spTgt spid="49"/>
                                            </p:tgtEl>
                                            <p:attrNameLst>
                                              <p:attrName>style.rotation</p:attrName>
                                            </p:attrNameLst>
                                          </p:cBhvr>
                                          <p:tavLst>
                                            <p:tav tm="0">
                                              <p:val>
                                                <p:fltVal val="90"/>
                                              </p:val>
                                            </p:tav>
                                            <p:tav tm="100000">
                                              <p:val>
                                                <p:fltVal val="0"/>
                                              </p:val>
                                            </p:tav>
                                          </p:tavLst>
                                        </p:anim>
                                        <p:animEffect transition="in" filter="fade">
                                          <p:cBhvr>
                                            <p:cTn id="61" dur="500"/>
                                            <p:tgtEl>
                                              <p:spTgt spid="49"/>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1000"/>
                                            <p:tgtEl>
                                              <p:spTgt spid="22"/>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right)">
                                          <p:cBhvr>
                                            <p:cTn id="69" dur="500"/>
                                            <p:tgtEl>
                                              <p:spTgt spid="17"/>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19"/>
                                            </p:tgtEl>
                                            <p:attrNameLst>
                                              <p:attrName>style.visibility</p:attrName>
                                            </p:attrNameLst>
                                          </p:cBhvr>
                                          <p:to>
                                            <p:strVal val="visible"/>
                                          </p:to>
                                        </p:set>
                                        <p:animEffect transition="in" filter="wipe(right)">
                                          <p:cBhvr>
                                            <p:cTn id="72" dur="500"/>
                                            <p:tgtEl>
                                              <p:spTgt spid="19"/>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20"/>
                                            </p:tgtEl>
                                            <p:attrNameLst>
                                              <p:attrName>style.visibility</p:attrName>
                                            </p:attrNameLst>
                                          </p:cBhvr>
                                          <p:to>
                                            <p:strVal val="visible"/>
                                          </p:to>
                                        </p:set>
                                        <p:animEffect transition="in" filter="wipe(right)">
                                          <p:cBhvr>
                                            <p:cTn id="75" dur="500"/>
                                            <p:tgtEl>
                                              <p:spTgt spid="20"/>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21"/>
                                            </p:tgtEl>
                                            <p:attrNameLst>
                                              <p:attrName>style.visibility</p:attrName>
                                            </p:attrNameLst>
                                          </p:cBhvr>
                                          <p:to>
                                            <p:strVal val="visible"/>
                                          </p:to>
                                        </p:set>
                                        <p:animEffect transition="in" filter="wipe(right)">
                                          <p:cBhvr>
                                            <p:cTn id="7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animBg="1"/>
          <p:bldP spid="43" grpId="0" animBg="1"/>
          <p:bldP spid="44" grpId="0" animBg="1"/>
          <p:bldP spid="45" grpId="0" animBg="1"/>
          <p:bldP spid="46" grpId="0" animBg="1"/>
          <p:bldP spid="47" grpId="0" animBg="1"/>
          <p:bldP spid="48" grpId="0" animBg="1"/>
          <p:bldP spid="49"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ppt_x"/>
                                              </p:val>
                                            </p:tav>
                                            <p:tav tm="100000">
                                              <p:val>
                                                <p:strVal val="#ppt_x"/>
                                              </p:val>
                                            </p:tav>
                                          </p:tavLst>
                                        </p:anim>
                                        <p:anim calcmode="lin" valueType="num">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10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ppt_x"/>
                                              </p:val>
                                            </p:tav>
                                            <p:tav tm="100000">
                                              <p:val>
                                                <p:strVal val="#ppt_x"/>
                                              </p:val>
                                            </p:tav>
                                          </p:tavLst>
                                        </p:anim>
                                        <p:anim calcmode="lin" valueType="num">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fill="hold"/>
                                            <p:tgtEl>
                                              <p:spTgt spid="45"/>
                                            </p:tgtEl>
                                            <p:attrNameLst>
                                              <p:attrName>ppt_x</p:attrName>
                                            </p:attrNameLst>
                                          </p:cBhvr>
                                          <p:tavLst>
                                            <p:tav tm="0">
                                              <p:val>
                                                <p:strVal val="#ppt_x"/>
                                              </p:val>
                                            </p:tav>
                                            <p:tav tm="100000">
                                              <p:val>
                                                <p:strVal val="#ppt_x"/>
                                              </p:val>
                                            </p:tav>
                                          </p:tavLst>
                                        </p:anim>
                                        <p:anim calcmode="lin" valueType="num">
                                          <p:cBhvr additive="base">
                                            <p:cTn id="33" dur="500" fill="hold"/>
                                            <p:tgtEl>
                                              <p:spTgt spid="4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30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90"/>
                                              </p:val>
                                            </p:tav>
                                            <p:tav tm="100000">
                                              <p:val>
                                                <p:fltVal val="0"/>
                                              </p:val>
                                            </p:tav>
                                          </p:tavLst>
                                        </p:anim>
                                        <p:animEffect transition="in" filter="fade">
                                          <p:cBhvr>
                                            <p:cTn id="43" dur="500"/>
                                            <p:tgtEl>
                                              <p:spTgt spid="47"/>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 calcmode="lin" valueType="num">
                                          <p:cBhvr>
                                            <p:cTn id="48" dur="500" fill="hold"/>
                                            <p:tgtEl>
                                              <p:spTgt spid="48"/>
                                            </p:tgtEl>
                                            <p:attrNameLst>
                                              <p:attrName>style.rotation</p:attrName>
                                            </p:attrNameLst>
                                          </p:cBhvr>
                                          <p:tavLst>
                                            <p:tav tm="0">
                                              <p:val>
                                                <p:fltVal val="90"/>
                                              </p:val>
                                            </p:tav>
                                            <p:tav tm="100000">
                                              <p:val>
                                                <p:fltVal val="0"/>
                                              </p:val>
                                            </p:tav>
                                          </p:tavLst>
                                        </p:anim>
                                        <p:animEffect transition="in" filter="fade">
                                          <p:cBhvr>
                                            <p:cTn id="49" dur="500"/>
                                            <p:tgtEl>
                                              <p:spTgt spid="48"/>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 calcmode="lin" valueType="num">
                                          <p:cBhvr>
                                            <p:cTn id="54" dur="500" fill="hold"/>
                                            <p:tgtEl>
                                              <p:spTgt spid="50"/>
                                            </p:tgtEl>
                                            <p:attrNameLst>
                                              <p:attrName>style.rotation</p:attrName>
                                            </p:attrNameLst>
                                          </p:cBhvr>
                                          <p:tavLst>
                                            <p:tav tm="0">
                                              <p:val>
                                                <p:fltVal val="90"/>
                                              </p:val>
                                            </p:tav>
                                            <p:tav tm="100000">
                                              <p:val>
                                                <p:fltVal val="0"/>
                                              </p:val>
                                            </p:tav>
                                          </p:tavLst>
                                        </p:anim>
                                        <p:animEffect transition="in" filter="fade">
                                          <p:cBhvr>
                                            <p:cTn id="55" dur="500"/>
                                            <p:tgtEl>
                                              <p:spTgt spid="50"/>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 calcmode="lin" valueType="num">
                                          <p:cBhvr>
                                            <p:cTn id="60" dur="500" fill="hold"/>
                                            <p:tgtEl>
                                              <p:spTgt spid="49"/>
                                            </p:tgtEl>
                                            <p:attrNameLst>
                                              <p:attrName>style.rotation</p:attrName>
                                            </p:attrNameLst>
                                          </p:cBhvr>
                                          <p:tavLst>
                                            <p:tav tm="0">
                                              <p:val>
                                                <p:fltVal val="90"/>
                                              </p:val>
                                            </p:tav>
                                            <p:tav tm="100000">
                                              <p:val>
                                                <p:fltVal val="0"/>
                                              </p:val>
                                            </p:tav>
                                          </p:tavLst>
                                        </p:anim>
                                        <p:animEffect transition="in" filter="fade">
                                          <p:cBhvr>
                                            <p:cTn id="61" dur="500"/>
                                            <p:tgtEl>
                                              <p:spTgt spid="49"/>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1000"/>
                                            <p:tgtEl>
                                              <p:spTgt spid="22"/>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right)">
                                          <p:cBhvr>
                                            <p:cTn id="69" dur="500"/>
                                            <p:tgtEl>
                                              <p:spTgt spid="17"/>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19"/>
                                            </p:tgtEl>
                                            <p:attrNameLst>
                                              <p:attrName>style.visibility</p:attrName>
                                            </p:attrNameLst>
                                          </p:cBhvr>
                                          <p:to>
                                            <p:strVal val="visible"/>
                                          </p:to>
                                        </p:set>
                                        <p:animEffect transition="in" filter="wipe(right)">
                                          <p:cBhvr>
                                            <p:cTn id="72" dur="500"/>
                                            <p:tgtEl>
                                              <p:spTgt spid="19"/>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20"/>
                                            </p:tgtEl>
                                            <p:attrNameLst>
                                              <p:attrName>style.visibility</p:attrName>
                                            </p:attrNameLst>
                                          </p:cBhvr>
                                          <p:to>
                                            <p:strVal val="visible"/>
                                          </p:to>
                                        </p:set>
                                        <p:animEffect transition="in" filter="wipe(right)">
                                          <p:cBhvr>
                                            <p:cTn id="75" dur="500"/>
                                            <p:tgtEl>
                                              <p:spTgt spid="20"/>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21"/>
                                            </p:tgtEl>
                                            <p:attrNameLst>
                                              <p:attrName>style.visibility</p:attrName>
                                            </p:attrNameLst>
                                          </p:cBhvr>
                                          <p:to>
                                            <p:strVal val="visible"/>
                                          </p:to>
                                        </p:set>
                                        <p:animEffect transition="in" filter="wipe(right)">
                                          <p:cBhvr>
                                            <p:cTn id="7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animBg="1"/>
          <p:bldP spid="43" grpId="0" animBg="1"/>
          <p:bldP spid="44" grpId="0" animBg="1"/>
          <p:bldP spid="45" grpId="0" animBg="1"/>
          <p:bldP spid="46" grpId="0" animBg="1"/>
          <p:bldP spid="47" grpId="0" animBg="1"/>
          <p:bldP spid="48" grpId="0" animBg="1"/>
          <p:bldP spid="49" grpId="0" animBg="1"/>
          <p:bldP spid="50"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03</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xmlns="" id="{3F6E21FF-25C7-4B83-A747-CE04DEF027B3}"/>
              </a:ext>
            </a:extLst>
          </p:cNvPr>
          <p:cNvGrpSpPr/>
          <p:nvPr/>
        </p:nvGrpSpPr>
        <p:grpSpPr>
          <a:xfrm>
            <a:off x="7169779" y="4598950"/>
            <a:ext cx="4257179" cy="957852"/>
            <a:chOff x="4854651" y="2417674"/>
            <a:chExt cx="3192924" cy="697900"/>
          </a:xfrm>
        </p:grpSpPr>
        <p:cxnSp>
          <p:nvCxnSpPr>
            <p:cNvPr id="19" name="Straight Connector 1">
              <a:extLst>
                <a:ext uri="{FF2B5EF4-FFF2-40B4-BE49-F238E27FC236}">
                  <a16:creationId xmlns:a16="http://schemas.microsoft.com/office/drawing/2014/main" xmlns="" id="{5189D184-4EB6-4E6A-BCF0-1A58019914D8}"/>
                </a:ext>
              </a:extLst>
            </p:cNvPr>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xmlns="" id="{8ED606C0-EC1C-41B8-A8F4-93102DF8C8AD}"/>
                </a:ext>
              </a:extLst>
            </p:cNvPr>
            <p:cNvGrpSpPr/>
            <p:nvPr/>
          </p:nvGrpSpPr>
          <p:grpSpPr>
            <a:xfrm>
              <a:off x="6412546" y="2417674"/>
              <a:ext cx="1635029" cy="697900"/>
              <a:chOff x="6412546" y="2417674"/>
              <a:chExt cx="1635029" cy="697900"/>
            </a:xfrm>
          </p:grpSpPr>
          <p:sp>
            <p:nvSpPr>
              <p:cNvPr id="21" name="Rounded Rectangle 43">
                <a:extLst>
                  <a:ext uri="{FF2B5EF4-FFF2-40B4-BE49-F238E27FC236}">
                    <a16:creationId xmlns:a16="http://schemas.microsoft.com/office/drawing/2014/main" xmlns="" id="{FD520EBD-EC82-429F-ABF4-D50E9231A440}"/>
                  </a:ext>
                </a:extLst>
              </p:cNvPr>
              <p:cNvSpPr/>
              <p:nvPr/>
            </p:nvSpPr>
            <p:spPr>
              <a:xfrm>
                <a:off x="6412546" y="2417674"/>
                <a:ext cx="817514" cy="220589"/>
              </a:xfrm>
              <a:prstGeom prst="roundRect">
                <a:avLst>
                  <a:gd name="adj" fmla="val 46832"/>
                </a:avLst>
              </a:prstGeom>
              <a:solidFill>
                <a:schemeClr val="accent4"/>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TextBox 35">
                <a:extLst>
                  <a:ext uri="{FF2B5EF4-FFF2-40B4-BE49-F238E27FC236}">
                    <a16:creationId xmlns:a16="http://schemas.microsoft.com/office/drawing/2014/main" xmlns="" id="{FE4263BC-0401-4926-8A56-601B286A0628}"/>
                  </a:ext>
                </a:extLst>
              </p:cNvPr>
              <p:cNvSpPr txBox="1"/>
              <p:nvPr/>
            </p:nvSpPr>
            <p:spPr>
              <a:xfrm>
                <a:off x="6494767" y="2421068"/>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3" name="TextBox 36">
                <a:extLst>
                  <a:ext uri="{FF2B5EF4-FFF2-40B4-BE49-F238E27FC236}">
                    <a16:creationId xmlns:a16="http://schemas.microsoft.com/office/drawing/2014/main" xmlns="" id="{C42C8497-DBE2-429F-AE2A-1AA8D2EA022D}"/>
                  </a:ext>
                </a:extLst>
              </p:cNvPr>
              <p:cNvSpPr txBox="1"/>
              <p:nvPr/>
            </p:nvSpPr>
            <p:spPr>
              <a:xfrm>
                <a:off x="6412546" y="2668431"/>
                <a:ext cx="1635029" cy="44714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grpSp>
        <p:nvGrpSpPr>
          <p:cNvPr id="24" name="组合 23">
            <a:extLst>
              <a:ext uri="{FF2B5EF4-FFF2-40B4-BE49-F238E27FC236}">
                <a16:creationId xmlns:a16="http://schemas.microsoft.com/office/drawing/2014/main" xmlns="" id="{830BBA0A-43A1-4EDD-A760-4B482FCFB8BC}"/>
              </a:ext>
            </a:extLst>
          </p:cNvPr>
          <p:cNvGrpSpPr/>
          <p:nvPr/>
        </p:nvGrpSpPr>
        <p:grpSpPr>
          <a:xfrm>
            <a:off x="1679569" y="2330842"/>
            <a:ext cx="3961412" cy="1025807"/>
            <a:chOff x="1097890" y="1891967"/>
            <a:chExt cx="2971096" cy="747414"/>
          </a:xfrm>
        </p:grpSpPr>
        <p:sp>
          <p:nvSpPr>
            <p:cNvPr id="25" name="Rounded Rectangle 43">
              <a:extLst>
                <a:ext uri="{FF2B5EF4-FFF2-40B4-BE49-F238E27FC236}">
                  <a16:creationId xmlns:a16="http://schemas.microsoft.com/office/drawing/2014/main" xmlns="" id="{A155744F-C5F1-4D87-A9BB-E0846BBDEED5}"/>
                </a:ext>
              </a:extLst>
            </p:cNvPr>
            <p:cNvSpPr/>
            <p:nvPr/>
          </p:nvSpPr>
          <p:spPr>
            <a:xfrm>
              <a:off x="1952894" y="1917570"/>
              <a:ext cx="768382" cy="195578"/>
            </a:xfrm>
            <a:prstGeom prst="roundRect">
              <a:avLst>
                <a:gd name="adj" fmla="val 46832"/>
              </a:avLst>
            </a:prstGeom>
            <a:solidFill>
              <a:srgbClr val="00B0F0"/>
            </a:solidFill>
            <a:ln>
              <a:noFill/>
            </a:ln>
            <a:effectLst>
              <a:outerShdw blurRad="165100" dist="127000" dir="5400000" sx="92000" sy="9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TextBox 115">
              <a:extLst>
                <a:ext uri="{FF2B5EF4-FFF2-40B4-BE49-F238E27FC236}">
                  <a16:creationId xmlns:a16="http://schemas.microsoft.com/office/drawing/2014/main" xmlns="" id="{0D879A06-E042-4040-AA5E-16014CFAE51B}"/>
                </a:ext>
              </a:extLst>
            </p:cNvPr>
            <p:cNvSpPr txBox="1"/>
            <p:nvPr/>
          </p:nvSpPr>
          <p:spPr>
            <a:xfrm>
              <a:off x="2010548" y="1891967"/>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27" name="Straight Connector 1">
              <a:extLst>
                <a:ext uri="{FF2B5EF4-FFF2-40B4-BE49-F238E27FC236}">
                  <a16:creationId xmlns:a16="http://schemas.microsoft.com/office/drawing/2014/main" xmlns="" id="{31C44E4B-6F01-4C90-8960-11C123B3157F}"/>
                </a:ext>
              </a:extLst>
            </p:cNvPr>
            <p:cNvCxnSpPr/>
            <p:nvPr/>
          </p:nvCxnSpPr>
          <p:spPr>
            <a:xfrm flipH="1">
              <a:off x="2835798" y="2008102"/>
              <a:ext cx="1233188" cy="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117">
              <a:extLst>
                <a:ext uri="{FF2B5EF4-FFF2-40B4-BE49-F238E27FC236}">
                  <a16:creationId xmlns:a16="http://schemas.microsoft.com/office/drawing/2014/main" xmlns="" id="{AAC3371B-165A-4976-96D9-31CAAE0C8E1B}"/>
                </a:ext>
              </a:extLst>
            </p:cNvPr>
            <p:cNvSpPr txBox="1"/>
            <p:nvPr/>
          </p:nvSpPr>
          <p:spPr>
            <a:xfrm>
              <a:off x="1097890" y="2192237"/>
              <a:ext cx="1635029" cy="447144"/>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nvGrpSpPr>
          <p:cNvPr id="29" name="组合 28">
            <a:extLst>
              <a:ext uri="{FF2B5EF4-FFF2-40B4-BE49-F238E27FC236}">
                <a16:creationId xmlns:a16="http://schemas.microsoft.com/office/drawing/2014/main" xmlns="" id="{304B4B92-55BC-4AAD-81F2-B823EF6818F3}"/>
              </a:ext>
            </a:extLst>
          </p:cNvPr>
          <p:cNvGrpSpPr/>
          <p:nvPr/>
        </p:nvGrpSpPr>
        <p:grpSpPr>
          <a:xfrm>
            <a:off x="1729553" y="4013307"/>
            <a:ext cx="3961412" cy="992001"/>
            <a:chOff x="1097890" y="3117831"/>
            <a:chExt cx="2971096" cy="722782"/>
          </a:xfrm>
        </p:grpSpPr>
        <p:sp>
          <p:nvSpPr>
            <p:cNvPr id="30" name="Rounded Rectangle 43">
              <a:extLst>
                <a:ext uri="{FF2B5EF4-FFF2-40B4-BE49-F238E27FC236}">
                  <a16:creationId xmlns:a16="http://schemas.microsoft.com/office/drawing/2014/main" xmlns="" id="{DCDD4FEE-2D2D-4D03-BE9E-A07FD9483341}"/>
                </a:ext>
              </a:extLst>
            </p:cNvPr>
            <p:cNvSpPr/>
            <p:nvPr/>
          </p:nvSpPr>
          <p:spPr>
            <a:xfrm>
              <a:off x="1915404" y="3141706"/>
              <a:ext cx="805872" cy="201686"/>
            </a:xfrm>
            <a:prstGeom prst="roundRect">
              <a:avLst>
                <a:gd name="adj" fmla="val 46832"/>
              </a:avLst>
            </a:prstGeom>
            <a:solidFill>
              <a:schemeClr val="accent3"/>
            </a:solidFill>
            <a:ln>
              <a:noFill/>
            </a:ln>
            <a:effectLst>
              <a:outerShdw blurRad="215900" dist="114300" dir="3240000" sx="97000" sy="97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1" name="TextBox 120">
              <a:extLst>
                <a:ext uri="{FF2B5EF4-FFF2-40B4-BE49-F238E27FC236}">
                  <a16:creationId xmlns:a16="http://schemas.microsoft.com/office/drawing/2014/main" xmlns="" id="{A73A2E1B-B0E0-40A0-A43E-8D1CDE5C03EE}"/>
                </a:ext>
              </a:extLst>
            </p:cNvPr>
            <p:cNvSpPr txBox="1"/>
            <p:nvPr/>
          </p:nvSpPr>
          <p:spPr>
            <a:xfrm>
              <a:off x="1995610" y="3117831"/>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32" name="Straight Connector 1">
              <a:extLst>
                <a:ext uri="{FF2B5EF4-FFF2-40B4-BE49-F238E27FC236}">
                  <a16:creationId xmlns:a16="http://schemas.microsoft.com/office/drawing/2014/main" xmlns="" id="{2A61CC3E-82D1-4EC1-90F5-5D9C1FD85C29}"/>
                </a:ext>
              </a:extLst>
            </p:cNvPr>
            <p:cNvCxnSpPr/>
            <p:nvPr/>
          </p:nvCxnSpPr>
          <p:spPr>
            <a:xfrm flipH="1">
              <a:off x="2835798" y="3215712"/>
              <a:ext cx="1233188" cy="22634"/>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TextBox 122">
              <a:extLst>
                <a:ext uri="{FF2B5EF4-FFF2-40B4-BE49-F238E27FC236}">
                  <a16:creationId xmlns:a16="http://schemas.microsoft.com/office/drawing/2014/main" xmlns="" id="{5E500973-131D-43DC-B0DF-10DD17245F81}"/>
                </a:ext>
              </a:extLst>
            </p:cNvPr>
            <p:cNvSpPr txBox="1"/>
            <p:nvPr/>
          </p:nvSpPr>
          <p:spPr>
            <a:xfrm>
              <a:off x="1097890" y="3393469"/>
              <a:ext cx="1635029" cy="377252"/>
            </a:xfrm>
            <a:prstGeom prst="rect">
              <a:avLst/>
            </a:prstGeom>
            <a:noFill/>
          </p:spPr>
          <p:txBody>
            <a:bodyPr wrap="square" rtlCol="0">
              <a:spAutoFit/>
            </a:bodyPr>
            <a:lstStyle>
              <a:defPPr>
                <a:defRPr lang="zh-CN"/>
              </a:defPPr>
              <a:lvl1pPr algn="r">
                <a:lnSpc>
                  <a:spcPct val="150000"/>
                </a:lnSpc>
                <a:defRPr sz="1200">
                  <a:solidFill>
                    <a:schemeClr val="tx1">
                      <a:lumMod val="75000"/>
                      <a:lumOff val="25000"/>
                    </a:schemeClr>
                  </a:solidFill>
                  <a:latin typeface="+mj-ea"/>
                  <a:ea typeface="+mj-ea"/>
                </a:defRPr>
              </a:lvl1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nvGrpSpPr>
          <p:cNvPr id="34" name="组合 33">
            <a:extLst>
              <a:ext uri="{FF2B5EF4-FFF2-40B4-BE49-F238E27FC236}">
                <a16:creationId xmlns:a16="http://schemas.microsoft.com/office/drawing/2014/main" xmlns="" id="{461E8729-57AF-4ACA-845D-E562011942C8}"/>
              </a:ext>
            </a:extLst>
          </p:cNvPr>
          <p:cNvGrpSpPr/>
          <p:nvPr/>
        </p:nvGrpSpPr>
        <p:grpSpPr>
          <a:xfrm>
            <a:off x="6738506" y="3063907"/>
            <a:ext cx="4257177" cy="961204"/>
            <a:chOff x="4854651" y="2415233"/>
            <a:chExt cx="3192922" cy="700343"/>
          </a:xfrm>
        </p:grpSpPr>
        <p:cxnSp>
          <p:nvCxnSpPr>
            <p:cNvPr id="35" name="Straight Connector 1">
              <a:extLst>
                <a:ext uri="{FF2B5EF4-FFF2-40B4-BE49-F238E27FC236}">
                  <a16:creationId xmlns:a16="http://schemas.microsoft.com/office/drawing/2014/main" xmlns="" id="{2095F455-C4F9-49A4-A856-2CAECCF36E4E}"/>
                </a:ext>
              </a:extLst>
            </p:cNvPr>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xmlns="" id="{0F5F121F-C10B-4423-9FE4-FC6961EA7AF5}"/>
                </a:ext>
              </a:extLst>
            </p:cNvPr>
            <p:cNvGrpSpPr/>
            <p:nvPr/>
          </p:nvGrpSpPr>
          <p:grpSpPr>
            <a:xfrm>
              <a:off x="6412544" y="2415233"/>
              <a:ext cx="1635029" cy="700343"/>
              <a:chOff x="6412544" y="2415233"/>
              <a:chExt cx="1635029" cy="700343"/>
            </a:xfrm>
          </p:grpSpPr>
          <p:sp>
            <p:nvSpPr>
              <p:cNvPr id="37" name="Rounded Rectangle 43">
                <a:extLst>
                  <a:ext uri="{FF2B5EF4-FFF2-40B4-BE49-F238E27FC236}">
                    <a16:creationId xmlns:a16="http://schemas.microsoft.com/office/drawing/2014/main" xmlns="" id="{0D3B9798-CE3E-48C8-AEBE-CCC0580084C1}"/>
                  </a:ext>
                </a:extLst>
              </p:cNvPr>
              <p:cNvSpPr/>
              <p:nvPr/>
            </p:nvSpPr>
            <p:spPr>
              <a:xfrm>
                <a:off x="6412546" y="2417674"/>
                <a:ext cx="817514" cy="220589"/>
              </a:xfrm>
              <a:prstGeom prst="roundRect">
                <a:avLst>
                  <a:gd name="adj" fmla="val 46832"/>
                </a:avLst>
              </a:prstGeom>
              <a:solidFill>
                <a:schemeClr val="accent2"/>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8" name="TextBox 127">
                <a:extLst>
                  <a:ext uri="{FF2B5EF4-FFF2-40B4-BE49-F238E27FC236}">
                    <a16:creationId xmlns:a16="http://schemas.microsoft.com/office/drawing/2014/main" xmlns="" id="{7FA471B5-C491-42F8-B4D7-E8A7C1990C44}"/>
                  </a:ext>
                </a:extLst>
              </p:cNvPr>
              <p:cNvSpPr txBox="1"/>
              <p:nvPr/>
            </p:nvSpPr>
            <p:spPr>
              <a:xfrm>
                <a:off x="6514980" y="2415233"/>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9" name="TextBox 128">
                <a:extLst>
                  <a:ext uri="{FF2B5EF4-FFF2-40B4-BE49-F238E27FC236}">
                    <a16:creationId xmlns:a16="http://schemas.microsoft.com/office/drawing/2014/main" xmlns="" id="{327917CD-57DC-4C7B-AE34-00E307DCA65E}"/>
                  </a:ext>
                </a:extLst>
              </p:cNvPr>
              <p:cNvSpPr txBox="1"/>
              <p:nvPr/>
            </p:nvSpPr>
            <p:spPr>
              <a:xfrm>
                <a:off x="6412544" y="2668432"/>
                <a:ext cx="1635029" cy="44714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sp>
        <p:nvSpPr>
          <p:cNvPr id="40" name="Freeform 6">
            <a:extLst>
              <a:ext uri="{FF2B5EF4-FFF2-40B4-BE49-F238E27FC236}">
                <a16:creationId xmlns:a16="http://schemas.microsoft.com/office/drawing/2014/main" xmlns="" id="{56B2AF99-B9D5-4237-BB27-ABFBD5416F92}"/>
              </a:ext>
            </a:extLst>
          </p:cNvPr>
          <p:cNvSpPr/>
          <p:nvPr/>
        </p:nvSpPr>
        <p:spPr bwMode="auto">
          <a:xfrm>
            <a:off x="5486876" y="1696417"/>
            <a:ext cx="1251629" cy="1119499"/>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rgbClr val="00B0F0"/>
          </a:solidFill>
          <a:ln w="5" cap="flat">
            <a:noFill/>
            <a:prstDash val="solid"/>
            <a:miter lim="800000"/>
          </a:ln>
        </p:spPr>
        <p:txBody>
          <a:bodyPr vert="horz" wrap="square" lIns="123149" tIns="61575" rIns="123149" bIns="61575" numCol="1" anchor="b"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6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增长</a:t>
            </a:r>
          </a:p>
        </p:txBody>
      </p:sp>
      <p:sp>
        <p:nvSpPr>
          <p:cNvPr id="41" name="Freeform 7">
            <a:extLst>
              <a:ext uri="{FF2B5EF4-FFF2-40B4-BE49-F238E27FC236}">
                <a16:creationId xmlns:a16="http://schemas.microsoft.com/office/drawing/2014/main" xmlns="" id="{4A49BDE4-D4D3-4F4F-9AC5-D07FFD50A8F5}"/>
              </a:ext>
            </a:extLst>
          </p:cNvPr>
          <p:cNvSpPr/>
          <p:nvPr/>
        </p:nvSpPr>
        <p:spPr bwMode="auto">
          <a:xfrm>
            <a:off x="5055603" y="3052371"/>
            <a:ext cx="2114176" cy="525972"/>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accent2"/>
          </a:solidFill>
          <a:ln w="5" cap="flat">
            <a:noFill/>
            <a:prstDash val="solid"/>
            <a:miter lim="800000"/>
          </a:ln>
        </p:spPr>
        <p:txBody>
          <a:bodyPr vert="horz" wrap="square" lIns="123149" tIns="61575" rIns="123149" bIns="61575"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6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添加内容</a:t>
            </a:r>
          </a:p>
        </p:txBody>
      </p:sp>
      <p:sp>
        <p:nvSpPr>
          <p:cNvPr id="42" name="Freeform 8">
            <a:extLst>
              <a:ext uri="{FF2B5EF4-FFF2-40B4-BE49-F238E27FC236}">
                <a16:creationId xmlns:a16="http://schemas.microsoft.com/office/drawing/2014/main" xmlns="" id="{ECABF24E-5DEC-4D4B-8BC2-06F7C94FF5C4}"/>
              </a:ext>
            </a:extLst>
          </p:cNvPr>
          <p:cNvSpPr/>
          <p:nvPr/>
        </p:nvSpPr>
        <p:spPr bwMode="auto">
          <a:xfrm>
            <a:off x="4633712" y="3819612"/>
            <a:ext cx="2967345" cy="521147"/>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accent3"/>
          </a:solidFill>
          <a:ln w="5" cap="flat">
            <a:noFill/>
            <a:prstDash val="solid"/>
            <a:miter lim="800000"/>
          </a:ln>
        </p:spPr>
        <p:txBody>
          <a:bodyPr vert="horz" wrap="square" lIns="123149" tIns="61575" rIns="123149" bIns="61575"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3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添加内容</a:t>
            </a:r>
          </a:p>
        </p:txBody>
      </p:sp>
      <p:sp>
        <p:nvSpPr>
          <p:cNvPr id="43" name="Freeform 10">
            <a:extLst>
              <a:ext uri="{FF2B5EF4-FFF2-40B4-BE49-F238E27FC236}">
                <a16:creationId xmlns:a16="http://schemas.microsoft.com/office/drawing/2014/main" xmlns="" id="{7FF3891A-65B0-4923-81EC-58D546DFF283}"/>
              </a:ext>
            </a:extLst>
          </p:cNvPr>
          <p:cNvSpPr/>
          <p:nvPr/>
        </p:nvSpPr>
        <p:spPr bwMode="auto">
          <a:xfrm>
            <a:off x="5486877" y="2815919"/>
            <a:ext cx="1382888" cy="236447"/>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bg1">
              <a:lumMod val="75000"/>
              <a:alpha val="79000"/>
            </a:schemeClr>
          </a:solidFill>
          <a:ln w="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Freeform 11">
            <a:extLst>
              <a:ext uri="{FF2B5EF4-FFF2-40B4-BE49-F238E27FC236}">
                <a16:creationId xmlns:a16="http://schemas.microsoft.com/office/drawing/2014/main" xmlns="" id="{A55B0713-0DE6-4933-B329-87621CCFB0D1}"/>
              </a:ext>
            </a:extLst>
          </p:cNvPr>
          <p:cNvSpPr/>
          <p:nvPr/>
        </p:nvSpPr>
        <p:spPr bwMode="auto">
          <a:xfrm>
            <a:off x="5055604" y="3578341"/>
            <a:ext cx="2250120" cy="241272"/>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bg1">
              <a:lumMod val="75000"/>
              <a:alpha val="79000"/>
            </a:schemeClr>
          </a:solidFill>
          <a:ln w="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5" name="Freeform 12">
            <a:extLst>
              <a:ext uri="{FF2B5EF4-FFF2-40B4-BE49-F238E27FC236}">
                <a16:creationId xmlns:a16="http://schemas.microsoft.com/office/drawing/2014/main" xmlns="" id="{7CDB4D18-4CD4-4CF3-82B1-0D6B2E2AE1BC}"/>
              </a:ext>
            </a:extLst>
          </p:cNvPr>
          <p:cNvSpPr/>
          <p:nvPr/>
        </p:nvSpPr>
        <p:spPr bwMode="auto">
          <a:xfrm>
            <a:off x="4633706" y="4340759"/>
            <a:ext cx="3103289" cy="241272"/>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bg1">
              <a:lumMod val="75000"/>
              <a:alpha val="79000"/>
            </a:schemeClr>
          </a:solidFill>
          <a:ln w="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6" name="Freeform 9">
            <a:extLst>
              <a:ext uri="{FF2B5EF4-FFF2-40B4-BE49-F238E27FC236}">
                <a16:creationId xmlns:a16="http://schemas.microsoft.com/office/drawing/2014/main" xmlns="" id="{E8C487D0-6E05-4D2A-916D-9BEEDF1A2044}"/>
              </a:ext>
            </a:extLst>
          </p:cNvPr>
          <p:cNvSpPr/>
          <p:nvPr/>
        </p:nvSpPr>
        <p:spPr bwMode="auto">
          <a:xfrm>
            <a:off x="3982107" y="4582028"/>
            <a:ext cx="4275227" cy="926481"/>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accent4"/>
          </a:solidFill>
          <a:ln w="5" cap="flat">
            <a:noFill/>
            <a:prstDash val="solid"/>
            <a:miter lim="800000"/>
          </a:ln>
          <a:effectLst>
            <a:outerShdw blurRad="114300" dist="38100" dir="5400000" algn="t" rotWithShape="0">
              <a:prstClr val="black">
                <a:alpha val="23000"/>
              </a:prstClr>
            </a:outerShdw>
          </a:effectLst>
        </p:spPr>
        <p:txBody>
          <a:bodyPr vert="horz" wrap="square" lIns="123149" tIns="61575" rIns="123149" bIns="61575"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3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添加内容</a:t>
            </a:r>
          </a:p>
        </p:txBody>
      </p:sp>
    </p:spTree>
    <p:extLst>
      <p:ext uri="{BB962C8B-B14F-4D97-AF65-F5344CB8AC3E}">
        <p14:creationId xmlns:p14="http://schemas.microsoft.com/office/powerpoint/2010/main" val="2837606591"/>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300"/>
                                        <p:tgtEl>
                                          <p:spTgt spid="46"/>
                                        </p:tgtEl>
                                      </p:cBhvr>
                                    </p:animEffect>
                                  </p:childTnLst>
                                </p:cTn>
                              </p:par>
                            </p:childTnLst>
                          </p:cTn>
                        </p:par>
                        <p:par>
                          <p:cTn id="8" fill="hold">
                            <p:stCondLst>
                              <p:cond delay="300"/>
                            </p:stCondLst>
                            <p:childTnLst>
                              <p:par>
                                <p:cTn id="9" presetID="22" presetClass="entr" presetSubtype="2"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right)">
                                      <p:cBhvr>
                                        <p:cTn id="11" dur="300"/>
                                        <p:tgtEl>
                                          <p:spTgt spid="45"/>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300"/>
                                        <p:tgtEl>
                                          <p:spTgt spid="42"/>
                                        </p:tgtEl>
                                      </p:cBhvr>
                                    </p:animEffect>
                                  </p:childTnLst>
                                </p:cTn>
                              </p:par>
                            </p:childTnLst>
                          </p:cTn>
                        </p:par>
                        <p:par>
                          <p:cTn id="16" fill="hold">
                            <p:stCondLst>
                              <p:cond delay="900"/>
                            </p:stCondLst>
                            <p:childTnLst>
                              <p:par>
                                <p:cTn id="17" presetID="22" presetClass="entr" presetSubtype="2"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300"/>
                                        <p:tgtEl>
                                          <p:spTgt spid="44"/>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300"/>
                                        <p:tgtEl>
                                          <p:spTgt spid="41"/>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right)">
                                      <p:cBhvr>
                                        <p:cTn id="27" dur="300"/>
                                        <p:tgtEl>
                                          <p:spTgt spid="43"/>
                                        </p:tgtEl>
                                      </p:cBhvr>
                                    </p:animEffect>
                                  </p:childTnLst>
                                </p:cTn>
                              </p:par>
                            </p:childTnLst>
                          </p:cTn>
                        </p:par>
                        <p:par>
                          <p:cTn id="28" fill="hold">
                            <p:stCondLst>
                              <p:cond delay="1800"/>
                            </p:stCondLst>
                            <p:childTnLst>
                              <p:par>
                                <p:cTn id="29" presetID="22" presetClass="entr" presetSubtype="4"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300"/>
                                        <p:tgtEl>
                                          <p:spTgt spid="40"/>
                                        </p:tgtEl>
                                      </p:cBhvr>
                                    </p:animEffect>
                                  </p:childTnLst>
                                </p:cTn>
                              </p:par>
                            </p:childTnLst>
                          </p:cTn>
                        </p:par>
                        <p:par>
                          <p:cTn id="32" fill="hold">
                            <p:stCondLst>
                              <p:cond delay="2100"/>
                            </p:stCondLst>
                            <p:childTnLst>
                              <p:par>
                                <p:cTn id="33" presetID="22" presetClass="entr" presetSubtype="2"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right)">
                                      <p:cBhvr>
                                        <p:cTn id="35" dur="500"/>
                                        <p:tgtEl>
                                          <p:spTgt spid="24"/>
                                        </p:tgtEl>
                                      </p:cBhvr>
                                    </p:animEffect>
                                  </p:childTnLst>
                                </p:cTn>
                              </p:par>
                              <p:par>
                                <p:cTn id="36" presetID="22" presetClass="entr" presetSubtype="8"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500"/>
                                        <p:tgtEl>
                                          <p:spTgt spid="34"/>
                                        </p:tgtEl>
                                      </p:cBhvr>
                                    </p:animEffect>
                                  </p:childTnLst>
                                </p:cTn>
                              </p:par>
                              <p:par>
                                <p:cTn id="39" presetID="22" presetClass="entr" presetSubtype="2"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right)">
                                      <p:cBhvr>
                                        <p:cTn id="41" dur="500"/>
                                        <p:tgtEl>
                                          <p:spTgt spid="29"/>
                                        </p:tgtEl>
                                      </p:cBhvr>
                                    </p:animEffect>
                                  </p:childTnLst>
                                </p:cTn>
                              </p:par>
                              <p:par>
                                <p:cTn id="42" presetID="22" presetClass="entr" presetSubtype="8"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04</a:t>
            </a:r>
          </a:p>
        </p:txBody>
      </p:sp>
      <p:sp>
        <p:nvSpPr>
          <p:cNvPr id="4" name="文本框 3">
            <a:extLst>
              <a:ext uri="{FF2B5EF4-FFF2-40B4-BE49-F238E27FC236}">
                <a16:creationId xmlns:a16="http://schemas.microsoft.com/office/drawing/2014/main" xmlns=""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工作不足之处</a:t>
            </a:r>
          </a:p>
        </p:txBody>
      </p:sp>
      <p:sp>
        <p:nvSpPr>
          <p:cNvPr id="5" name="矩形 4">
            <a:extLst>
              <a:ext uri="{FF2B5EF4-FFF2-40B4-BE49-F238E27FC236}">
                <a16:creationId xmlns:a16="http://schemas.microsoft.com/office/drawing/2014/main" xmlns=""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xmlns="" id="{F006F6EE-4F24-49B1-8812-894CF4759346}"/>
              </a:ext>
            </a:extLst>
          </p:cNvPr>
          <p:cNvSpPr/>
          <p:nvPr/>
        </p:nvSpPr>
        <p:spPr>
          <a:xfrm rot="7200000">
            <a:off x="10666075" y="3041517"/>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936622146"/>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04</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原创设计师QQ598969553      _4">
            <a:extLst>
              <a:ext uri="{FF2B5EF4-FFF2-40B4-BE49-F238E27FC236}">
                <a16:creationId xmlns:a16="http://schemas.microsoft.com/office/drawing/2014/main" xmlns="" id="{7E508CB7-C43F-4E43-85E0-62BDDBCAD608}"/>
              </a:ext>
            </a:extLst>
          </p:cNvPr>
          <p:cNvGrpSpPr/>
          <p:nvPr/>
        </p:nvGrpSpPr>
        <p:grpSpPr>
          <a:xfrm>
            <a:off x="2916246" y="2298307"/>
            <a:ext cx="4634268" cy="4077532"/>
            <a:chOff x="2187184" y="1723730"/>
            <a:chExt cx="3475701" cy="3058149"/>
          </a:xfrm>
        </p:grpSpPr>
        <p:grpSp>
          <p:nvGrpSpPr>
            <p:cNvPr id="19" name="Group 9">
              <a:extLst>
                <a:ext uri="{FF2B5EF4-FFF2-40B4-BE49-F238E27FC236}">
                  <a16:creationId xmlns:a16="http://schemas.microsoft.com/office/drawing/2014/main" xmlns="" id="{D96B8398-00DF-42C0-B634-248ADAE49F63}"/>
                </a:ext>
              </a:extLst>
            </p:cNvPr>
            <p:cNvGrpSpPr/>
            <p:nvPr/>
          </p:nvGrpSpPr>
          <p:grpSpPr>
            <a:xfrm rot="213443">
              <a:off x="2187184" y="3362127"/>
              <a:ext cx="1677010" cy="1419752"/>
              <a:chOff x="2955668" y="2969079"/>
              <a:chExt cx="1677010" cy="1419752"/>
            </a:xfrm>
          </p:grpSpPr>
          <p:sp>
            <p:nvSpPr>
              <p:cNvPr id="23" name="Freeform 3">
                <a:extLst>
                  <a:ext uri="{FF2B5EF4-FFF2-40B4-BE49-F238E27FC236}">
                    <a16:creationId xmlns:a16="http://schemas.microsoft.com/office/drawing/2014/main" xmlns="" id="{4741C18A-5B66-402C-A7DF-A22D40696333}"/>
                  </a:ext>
                </a:extLst>
              </p:cNvPr>
              <p:cNvSpPr>
                <a:spLocks/>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prstClr val="white"/>
                  </a:solidFill>
                  <a:effectLst/>
                  <a:uLnTx/>
                  <a:uFillTx/>
                  <a:latin typeface="Agency FB" panose="020B0503020202020204" pitchFamily="34" charset="0"/>
                  <a:ea typeface="微软雅黑"/>
                  <a:cs typeface="+mn-cs"/>
                </a:endParaRPr>
              </a:p>
            </p:txBody>
          </p:sp>
          <p:sp>
            <p:nvSpPr>
              <p:cNvPr id="24" name="Round Same Side Corner Rectangle 4">
                <a:extLst>
                  <a:ext uri="{FF2B5EF4-FFF2-40B4-BE49-F238E27FC236}">
                    <a16:creationId xmlns:a16="http://schemas.microsoft.com/office/drawing/2014/main" xmlns="" id="{4F2525F6-0B2B-49E2-90E6-2F152127B2B3}"/>
                  </a:ext>
                </a:extLst>
              </p:cNvPr>
              <p:cNvSpPr>
                <a:spLocks/>
              </p:cNvSpPr>
              <p:nvPr/>
            </p:nvSpPr>
            <p:spPr bwMode="auto">
              <a:xfrm rot="13500000">
                <a:off x="3568110" y="3071025"/>
                <a:ext cx="343555" cy="1568440"/>
              </a:xfrm>
              <a:prstGeom prst="round2SameRect">
                <a:avLst>
                  <a:gd name="adj1" fmla="val 16667"/>
                  <a:gd name="adj2" fmla="val 22024"/>
                </a:avLst>
              </a:pr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prstClr val="white"/>
                  </a:solidFill>
                  <a:effectLst/>
                  <a:uLnTx/>
                  <a:uFillTx/>
                  <a:latin typeface="Agency FB" panose="020B0503020202020204" pitchFamily="34" charset="0"/>
                  <a:ea typeface="微软雅黑"/>
                  <a:cs typeface="+mn-cs"/>
                </a:endParaRPr>
              </a:p>
            </p:txBody>
          </p:sp>
        </p:grpSp>
        <p:grpSp>
          <p:nvGrpSpPr>
            <p:cNvPr id="20" name="Group 10">
              <a:extLst>
                <a:ext uri="{FF2B5EF4-FFF2-40B4-BE49-F238E27FC236}">
                  <a16:creationId xmlns:a16="http://schemas.microsoft.com/office/drawing/2014/main" xmlns="" id="{7AC2616E-1A34-4BC5-8E69-C662B4A6E583}"/>
                </a:ext>
              </a:extLst>
            </p:cNvPr>
            <p:cNvGrpSpPr/>
            <p:nvPr/>
          </p:nvGrpSpPr>
          <p:grpSpPr>
            <a:xfrm>
              <a:off x="3488641" y="1723730"/>
              <a:ext cx="2174244" cy="2174244"/>
              <a:chOff x="4220769" y="1605276"/>
              <a:chExt cx="1739904" cy="1739904"/>
            </a:xfrm>
          </p:grpSpPr>
          <p:sp>
            <p:nvSpPr>
              <p:cNvPr id="21" name="Donut 8">
                <a:extLst>
                  <a:ext uri="{FF2B5EF4-FFF2-40B4-BE49-F238E27FC236}">
                    <a16:creationId xmlns:a16="http://schemas.microsoft.com/office/drawing/2014/main" xmlns="" id="{90214071-3921-4589-AEB8-C13D65D579CC}"/>
                  </a:ext>
                </a:extLst>
              </p:cNvPr>
              <p:cNvSpPr/>
              <p:nvPr/>
            </p:nvSpPr>
            <p:spPr>
              <a:xfrm>
                <a:off x="4338879" y="1723386"/>
                <a:ext cx="1503684" cy="1503684"/>
              </a:xfrm>
              <a:prstGeom prst="donut">
                <a:avLst>
                  <a:gd name="adj" fmla="val 7174"/>
                </a:avLst>
              </a:prstGeom>
              <a:gradFill>
                <a:gsLst>
                  <a:gs pos="0">
                    <a:schemeClr val="bg2">
                      <a:lumMod val="75000"/>
                    </a:schemeClr>
                  </a:gs>
                  <a:gs pos="50000">
                    <a:schemeClr val="bg2">
                      <a:lumMod val="85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Agency FB" panose="020B0503020202020204" pitchFamily="34" charset="0"/>
                  <a:ea typeface="微软雅黑"/>
                  <a:cs typeface="+mn-cs"/>
                </a:endParaRPr>
              </a:p>
            </p:txBody>
          </p:sp>
          <p:sp>
            <p:nvSpPr>
              <p:cNvPr id="22" name="Donut 7">
                <a:extLst>
                  <a:ext uri="{FF2B5EF4-FFF2-40B4-BE49-F238E27FC236}">
                    <a16:creationId xmlns:a16="http://schemas.microsoft.com/office/drawing/2014/main" xmlns="" id="{DBB90693-5C26-41F5-BC43-86C57FC83804}"/>
                  </a:ext>
                </a:extLst>
              </p:cNvPr>
              <p:cNvSpPr/>
              <p:nvPr/>
            </p:nvSpPr>
            <p:spPr>
              <a:xfrm>
                <a:off x="4220769" y="1605276"/>
                <a:ext cx="1739904" cy="1739904"/>
              </a:xfrm>
              <a:prstGeom prst="donut">
                <a:avLst>
                  <a:gd name="adj" fmla="val 9286"/>
                </a:avLst>
              </a:prstGeom>
              <a:gradFill>
                <a:gsLst>
                  <a:gs pos="0">
                    <a:schemeClr val="bg2">
                      <a:lumMod val="75000"/>
                    </a:schemeClr>
                  </a:gs>
                  <a:gs pos="50000">
                    <a:schemeClr val="bg2">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Agency FB" panose="020B0503020202020204" pitchFamily="34" charset="0"/>
                  <a:ea typeface="微软雅黑"/>
                  <a:cs typeface="+mn-cs"/>
                </a:endParaRPr>
              </a:p>
            </p:txBody>
          </p:sp>
        </p:grpSp>
      </p:grpSp>
      <p:grpSp>
        <p:nvGrpSpPr>
          <p:cNvPr id="25" name="原创设计师QQ598969553      _5">
            <a:extLst>
              <a:ext uri="{FF2B5EF4-FFF2-40B4-BE49-F238E27FC236}">
                <a16:creationId xmlns:a16="http://schemas.microsoft.com/office/drawing/2014/main" xmlns="" id="{DD56CEF2-F8E5-410C-8105-4F00A392329B}"/>
              </a:ext>
            </a:extLst>
          </p:cNvPr>
          <p:cNvGrpSpPr/>
          <p:nvPr/>
        </p:nvGrpSpPr>
        <p:grpSpPr>
          <a:xfrm>
            <a:off x="5235272" y="5006140"/>
            <a:ext cx="970856" cy="970853"/>
            <a:chOff x="3926454" y="3754605"/>
            <a:chExt cx="728142" cy="728140"/>
          </a:xfrm>
        </p:grpSpPr>
        <p:sp>
          <p:nvSpPr>
            <p:cNvPr id="26" name="Oval 14">
              <a:extLst>
                <a:ext uri="{FF2B5EF4-FFF2-40B4-BE49-F238E27FC236}">
                  <a16:creationId xmlns:a16="http://schemas.microsoft.com/office/drawing/2014/main" xmlns="" id="{28AEF8D5-D9EE-4FEF-92B1-1D9D00E35CD5}"/>
                </a:ext>
              </a:extLst>
            </p:cNvPr>
            <p:cNvSpPr/>
            <p:nvPr/>
          </p:nvSpPr>
          <p:spPr>
            <a:xfrm rot="20300499">
              <a:off x="3926454" y="3754605"/>
              <a:ext cx="728142" cy="728140"/>
            </a:xfrm>
            <a:prstGeom prst="ellipse">
              <a:avLst/>
            </a:pr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Freeform 170">
              <a:extLst>
                <a:ext uri="{FF2B5EF4-FFF2-40B4-BE49-F238E27FC236}">
                  <a16:creationId xmlns:a16="http://schemas.microsoft.com/office/drawing/2014/main" xmlns="" id="{53E2619C-C552-4844-82D8-4E530D9C777A}"/>
                </a:ext>
              </a:extLst>
            </p:cNvPr>
            <p:cNvSpPr>
              <a:spLocks noEditPoints="1"/>
            </p:cNvSpPr>
            <p:nvPr/>
          </p:nvSpPr>
          <p:spPr bwMode="auto">
            <a:xfrm>
              <a:off x="4134391" y="3986705"/>
              <a:ext cx="312266" cy="263940"/>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8" name="原创设计师QQ598969553      _6">
            <a:extLst>
              <a:ext uri="{FF2B5EF4-FFF2-40B4-BE49-F238E27FC236}">
                <a16:creationId xmlns:a16="http://schemas.microsoft.com/office/drawing/2014/main" xmlns="" id="{D84343C3-99CA-419E-9D85-BB3D86B1EFC5}"/>
              </a:ext>
            </a:extLst>
          </p:cNvPr>
          <p:cNvGrpSpPr/>
          <p:nvPr/>
        </p:nvGrpSpPr>
        <p:grpSpPr>
          <a:xfrm>
            <a:off x="7032756" y="2167372"/>
            <a:ext cx="970856" cy="970853"/>
            <a:chOff x="5274567" y="1625529"/>
            <a:chExt cx="728142" cy="728140"/>
          </a:xfrm>
        </p:grpSpPr>
        <p:sp>
          <p:nvSpPr>
            <p:cNvPr id="29" name="Oval 12">
              <a:extLst>
                <a:ext uri="{FF2B5EF4-FFF2-40B4-BE49-F238E27FC236}">
                  <a16:creationId xmlns:a16="http://schemas.microsoft.com/office/drawing/2014/main" xmlns="" id="{51FC1B77-5709-47C4-879B-42AABCD52D93}"/>
                </a:ext>
              </a:extLst>
            </p:cNvPr>
            <p:cNvSpPr/>
            <p:nvPr/>
          </p:nvSpPr>
          <p:spPr>
            <a:xfrm rot="20300499">
              <a:off x="5274567" y="1625529"/>
              <a:ext cx="728142" cy="728140"/>
            </a:xfrm>
            <a:prstGeom prst="ellipse">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Freeform 173">
              <a:extLst>
                <a:ext uri="{FF2B5EF4-FFF2-40B4-BE49-F238E27FC236}">
                  <a16:creationId xmlns:a16="http://schemas.microsoft.com/office/drawing/2014/main" xmlns="" id="{6322E68E-05C4-43B1-AAC6-D6184B96699F}"/>
                </a:ext>
              </a:extLst>
            </p:cNvPr>
            <p:cNvSpPr>
              <a:spLocks noEditPoints="1"/>
            </p:cNvSpPr>
            <p:nvPr/>
          </p:nvSpPr>
          <p:spPr bwMode="auto">
            <a:xfrm>
              <a:off x="5482504" y="1832846"/>
              <a:ext cx="312266" cy="313506"/>
            </a:xfrm>
            <a:custGeom>
              <a:avLst/>
              <a:gdLst/>
              <a:ahLst/>
              <a:cxnLst>
                <a:cxn ang="0">
                  <a:pos x="128" y="256"/>
                </a:cxn>
                <a:cxn ang="0">
                  <a:pos x="0" y="128"/>
                </a:cxn>
                <a:cxn ang="0">
                  <a:pos x="128" y="0"/>
                </a:cxn>
                <a:cxn ang="0">
                  <a:pos x="256" y="128"/>
                </a:cxn>
                <a:cxn ang="0">
                  <a:pos x="128" y="256"/>
                </a:cxn>
                <a:cxn ang="0">
                  <a:pos x="24" y="128"/>
                </a:cxn>
                <a:cxn ang="0">
                  <a:pos x="128" y="128"/>
                </a:cxn>
                <a:cxn ang="0">
                  <a:pos x="128" y="24"/>
                </a:cxn>
                <a:cxn ang="0">
                  <a:pos x="24" y="128"/>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4" y="128"/>
                  </a:moveTo>
                  <a:cubicBezTo>
                    <a:pt x="128" y="128"/>
                    <a:pt x="128" y="128"/>
                    <a:pt x="128" y="128"/>
                  </a:cubicBezTo>
                  <a:cubicBezTo>
                    <a:pt x="128" y="24"/>
                    <a:pt x="128" y="24"/>
                    <a:pt x="128" y="24"/>
                  </a:cubicBezTo>
                  <a:cubicBezTo>
                    <a:pt x="71" y="24"/>
                    <a:pt x="24" y="71"/>
                    <a:pt x="24" y="1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1" name="原创设计师QQ598969553      _7">
            <a:extLst>
              <a:ext uri="{FF2B5EF4-FFF2-40B4-BE49-F238E27FC236}">
                <a16:creationId xmlns:a16="http://schemas.microsoft.com/office/drawing/2014/main" xmlns="" id="{D9E9574E-8D12-41FC-83B6-07F48F5E8141}"/>
              </a:ext>
            </a:extLst>
          </p:cNvPr>
          <p:cNvGrpSpPr/>
          <p:nvPr/>
        </p:nvGrpSpPr>
        <p:grpSpPr>
          <a:xfrm>
            <a:off x="7165257" y="4239731"/>
            <a:ext cx="970856" cy="970853"/>
            <a:chOff x="5373943" y="3179798"/>
            <a:chExt cx="728142" cy="728140"/>
          </a:xfrm>
        </p:grpSpPr>
        <p:sp>
          <p:nvSpPr>
            <p:cNvPr id="32" name="Oval 13">
              <a:extLst>
                <a:ext uri="{FF2B5EF4-FFF2-40B4-BE49-F238E27FC236}">
                  <a16:creationId xmlns:a16="http://schemas.microsoft.com/office/drawing/2014/main" xmlns="" id="{D58E30A3-736F-4527-B7CC-B9778A47CB8B}"/>
                </a:ext>
              </a:extLst>
            </p:cNvPr>
            <p:cNvSpPr/>
            <p:nvPr/>
          </p:nvSpPr>
          <p:spPr>
            <a:xfrm rot="20300499">
              <a:off x="5373943" y="3179798"/>
              <a:ext cx="728142" cy="728140"/>
            </a:xfrm>
            <a:prstGeom prst="ellipse">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Freeform 182">
              <a:extLst>
                <a:ext uri="{FF2B5EF4-FFF2-40B4-BE49-F238E27FC236}">
                  <a16:creationId xmlns:a16="http://schemas.microsoft.com/office/drawing/2014/main" xmlns="" id="{B82AC32B-4459-4248-A917-3E30A845A7EA}"/>
                </a:ext>
              </a:extLst>
            </p:cNvPr>
            <p:cNvSpPr>
              <a:spLocks noEditPoints="1"/>
            </p:cNvSpPr>
            <p:nvPr/>
          </p:nvSpPr>
          <p:spPr bwMode="auto">
            <a:xfrm>
              <a:off x="5581880" y="3387734"/>
              <a:ext cx="312266" cy="312266"/>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80" y="140"/>
                </a:cxn>
                <a:cxn ang="0">
                  <a:pos x="156" y="140"/>
                </a:cxn>
                <a:cxn ang="0">
                  <a:pos x="140" y="140"/>
                </a:cxn>
                <a:cxn ang="0">
                  <a:pos x="128" y="140"/>
                </a:cxn>
                <a:cxn ang="0">
                  <a:pos x="116" y="128"/>
                </a:cxn>
                <a:cxn ang="0">
                  <a:pos x="116" y="56"/>
                </a:cxn>
                <a:cxn ang="0">
                  <a:pos x="128" y="44"/>
                </a:cxn>
                <a:cxn ang="0">
                  <a:pos x="140" y="56"/>
                </a:cxn>
                <a:cxn ang="0">
                  <a:pos x="140" y="116"/>
                </a:cxn>
                <a:cxn ang="0">
                  <a:pos x="156" y="116"/>
                </a:cxn>
                <a:cxn ang="0">
                  <a:pos x="180" y="116"/>
                </a:cxn>
                <a:cxn ang="0">
                  <a:pos x="192" y="128"/>
                </a:cxn>
                <a:cxn ang="0">
                  <a:pos x="180" y="140"/>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80" y="140"/>
                  </a:moveTo>
                  <a:cubicBezTo>
                    <a:pt x="156" y="140"/>
                    <a:pt x="156" y="140"/>
                    <a:pt x="156" y="140"/>
                  </a:cubicBezTo>
                  <a:cubicBezTo>
                    <a:pt x="140" y="140"/>
                    <a:pt x="140" y="140"/>
                    <a:pt x="140" y="140"/>
                  </a:cubicBezTo>
                  <a:cubicBezTo>
                    <a:pt x="128" y="140"/>
                    <a:pt x="128" y="140"/>
                    <a:pt x="128" y="140"/>
                  </a:cubicBezTo>
                  <a:cubicBezTo>
                    <a:pt x="121" y="140"/>
                    <a:pt x="116" y="135"/>
                    <a:pt x="116" y="128"/>
                  </a:cubicBezTo>
                  <a:cubicBezTo>
                    <a:pt x="116" y="56"/>
                    <a:pt x="116" y="56"/>
                    <a:pt x="116" y="56"/>
                  </a:cubicBezTo>
                  <a:cubicBezTo>
                    <a:pt x="116" y="49"/>
                    <a:pt x="121" y="44"/>
                    <a:pt x="128" y="44"/>
                  </a:cubicBezTo>
                  <a:cubicBezTo>
                    <a:pt x="135" y="44"/>
                    <a:pt x="140" y="49"/>
                    <a:pt x="140" y="56"/>
                  </a:cubicBezTo>
                  <a:cubicBezTo>
                    <a:pt x="140" y="116"/>
                    <a:pt x="140" y="116"/>
                    <a:pt x="140" y="116"/>
                  </a:cubicBezTo>
                  <a:cubicBezTo>
                    <a:pt x="156" y="116"/>
                    <a:pt x="156" y="116"/>
                    <a:pt x="156" y="116"/>
                  </a:cubicBezTo>
                  <a:cubicBezTo>
                    <a:pt x="180" y="116"/>
                    <a:pt x="180" y="116"/>
                    <a:pt x="180" y="116"/>
                  </a:cubicBezTo>
                  <a:cubicBezTo>
                    <a:pt x="187" y="116"/>
                    <a:pt x="192" y="121"/>
                    <a:pt x="192" y="128"/>
                  </a:cubicBezTo>
                  <a:cubicBezTo>
                    <a:pt x="192" y="135"/>
                    <a:pt x="187" y="140"/>
                    <a:pt x="180" y="140"/>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4" name="原创设计师QQ598969553      _8">
            <a:extLst>
              <a:ext uri="{FF2B5EF4-FFF2-40B4-BE49-F238E27FC236}">
                <a16:creationId xmlns:a16="http://schemas.microsoft.com/office/drawing/2014/main" xmlns="" id="{AB7885CE-9AF6-406E-A513-23FA82850B24}"/>
              </a:ext>
            </a:extLst>
          </p:cNvPr>
          <p:cNvGrpSpPr/>
          <p:nvPr/>
        </p:nvGrpSpPr>
        <p:grpSpPr>
          <a:xfrm>
            <a:off x="5020881" y="1652994"/>
            <a:ext cx="970856" cy="970853"/>
            <a:chOff x="3765661" y="1239745"/>
            <a:chExt cx="728142" cy="728140"/>
          </a:xfrm>
        </p:grpSpPr>
        <p:sp>
          <p:nvSpPr>
            <p:cNvPr id="35" name="Oval 11">
              <a:extLst>
                <a:ext uri="{FF2B5EF4-FFF2-40B4-BE49-F238E27FC236}">
                  <a16:creationId xmlns:a16="http://schemas.microsoft.com/office/drawing/2014/main" xmlns="" id="{C093773C-2A0B-45E3-AF72-2138785A6184}"/>
                </a:ext>
              </a:extLst>
            </p:cNvPr>
            <p:cNvSpPr/>
            <p:nvPr/>
          </p:nvSpPr>
          <p:spPr>
            <a:xfrm rot="20300499">
              <a:off x="3765661" y="1239745"/>
              <a:ext cx="728142" cy="728140"/>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Freeform 221">
              <a:extLst>
                <a:ext uri="{FF2B5EF4-FFF2-40B4-BE49-F238E27FC236}">
                  <a16:creationId xmlns:a16="http://schemas.microsoft.com/office/drawing/2014/main" xmlns="" id="{5D4B7E9A-057A-4178-8D8D-309A5854691C}"/>
                </a:ext>
              </a:extLst>
            </p:cNvPr>
            <p:cNvSpPr>
              <a:spLocks noEditPoints="1"/>
            </p:cNvSpPr>
            <p:nvPr/>
          </p:nvSpPr>
          <p:spPr bwMode="auto">
            <a:xfrm>
              <a:off x="4012631" y="1447681"/>
              <a:ext cx="234200" cy="312266"/>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7" name="原创设计师QQ598969553      _9">
            <a:extLst>
              <a:ext uri="{FF2B5EF4-FFF2-40B4-BE49-F238E27FC236}">
                <a16:creationId xmlns:a16="http://schemas.microsoft.com/office/drawing/2014/main" xmlns="" id="{C72FFE6A-7C91-419F-84B6-024EB0B9112C}"/>
              </a:ext>
            </a:extLst>
          </p:cNvPr>
          <p:cNvGrpSpPr/>
          <p:nvPr/>
        </p:nvGrpSpPr>
        <p:grpSpPr>
          <a:xfrm>
            <a:off x="3909975" y="3407448"/>
            <a:ext cx="970856" cy="970853"/>
            <a:chOff x="2932481" y="2555586"/>
            <a:chExt cx="728142" cy="728140"/>
          </a:xfrm>
        </p:grpSpPr>
        <p:sp>
          <p:nvSpPr>
            <p:cNvPr id="38" name="Oval 15">
              <a:extLst>
                <a:ext uri="{FF2B5EF4-FFF2-40B4-BE49-F238E27FC236}">
                  <a16:creationId xmlns:a16="http://schemas.microsoft.com/office/drawing/2014/main" xmlns="" id="{354B0EA7-A3B9-4AEB-B0C0-22249A267BD2}"/>
                </a:ext>
              </a:extLst>
            </p:cNvPr>
            <p:cNvSpPr/>
            <p:nvPr/>
          </p:nvSpPr>
          <p:spPr>
            <a:xfrm rot="20300499">
              <a:off x="2932481" y="2555586"/>
              <a:ext cx="728142" cy="728140"/>
            </a:xfrm>
            <a:prstGeom prst="ellipse">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Freeform 86">
              <a:extLst>
                <a:ext uri="{FF2B5EF4-FFF2-40B4-BE49-F238E27FC236}">
                  <a16:creationId xmlns:a16="http://schemas.microsoft.com/office/drawing/2014/main" xmlns="" id="{9711811A-FF8B-4728-9B32-EBED77C61CFA}"/>
                </a:ext>
              </a:extLst>
            </p:cNvPr>
            <p:cNvSpPr>
              <a:spLocks noEditPoints="1"/>
            </p:cNvSpPr>
            <p:nvPr/>
          </p:nvSpPr>
          <p:spPr bwMode="auto">
            <a:xfrm>
              <a:off x="3136701" y="2819903"/>
              <a:ext cx="319702" cy="199504"/>
            </a:xfrm>
            <a:custGeom>
              <a:avLst/>
              <a:gdLst/>
              <a:ahLst/>
              <a:cxnLst>
                <a:cxn ang="0">
                  <a:pos x="244" y="160"/>
                </a:cxn>
                <a:cxn ang="0">
                  <a:pos x="232" y="160"/>
                </a:cxn>
                <a:cxn ang="0">
                  <a:pos x="24" y="160"/>
                </a:cxn>
                <a:cxn ang="0">
                  <a:pos x="12" y="160"/>
                </a:cxn>
                <a:cxn ang="0">
                  <a:pos x="0" y="148"/>
                </a:cxn>
                <a:cxn ang="0">
                  <a:pos x="0" y="128"/>
                </a:cxn>
                <a:cxn ang="0">
                  <a:pos x="24" y="128"/>
                </a:cxn>
                <a:cxn ang="0">
                  <a:pos x="24" y="12"/>
                </a:cxn>
                <a:cxn ang="0">
                  <a:pos x="36" y="0"/>
                </a:cxn>
                <a:cxn ang="0">
                  <a:pos x="220" y="0"/>
                </a:cxn>
                <a:cxn ang="0">
                  <a:pos x="232" y="12"/>
                </a:cxn>
                <a:cxn ang="0">
                  <a:pos x="232" y="128"/>
                </a:cxn>
                <a:cxn ang="0">
                  <a:pos x="256" y="128"/>
                </a:cxn>
                <a:cxn ang="0">
                  <a:pos x="256" y="148"/>
                </a:cxn>
                <a:cxn ang="0">
                  <a:pos x="244" y="160"/>
                </a:cxn>
                <a:cxn ang="0">
                  <a:pos x="100" y="148"/>
                </a:cxn>
                <a:cxn ang="0">
                  <a:pos x="156" y="148"/>
                </a:cxn>
                <a:cxn ang="0">
                  <a:pos x="156" y="140"/>
                </a:cxn>
                <a:cxn ang="0">
                  <a:pos x="100" y="140"/>
                </a:cxn>
                <a:cxn ang="0">
                  <a:pos x="100" y="148"/>
                </a:cxn>
                <a:cxn ang="0">
                  <a:pos x="216" y="16"/>
                </a:cxn>
                <a:cxn ang="0">
                  <a:pos x="40" y="16"/>
                </a:cxn>
                <a:cxn ang="0">
                  <a:pos x="40" y="120"/>
                </a:cxn>
                <a:cxn ang="0">
                  <a:pos x="216" y="120"/>
                </a:cxn>
                <a:cxn ang="0">
                  <a:pos x="216" y="16"/>
                </a:cxn>
              </a:cxnLst>
              <a:rect l="0" t="0" r="r" b="b"/>
              <a:pathLst>
                <a:path w="256" h="160">
                  <a:moveTo>
                    <a:pt x="244" y="160"/>
                  </a:moveTo>
                  <a:cubicBezTo>
                    <a:pt x="232" y="160"/>
                    <a:pt x="232" y="160"/>
                    <a:pt x="232" y="160"/>
                  </a:cubicBezTo>
                  <a:cubicBezTo>
                    <a:pt x="24" y="160"/>
                    <a:pt x="24" y="160"/>
                    <a:pt x="24" y="160"/>
                  </a:cubicBezTo>
                  <a:cubicBezTo>
                    <a:pt x="12" y="160"/>
                    <a:pt x="12" y="160"/>
                    <a:pt x="12" y="160"/>
                  </a:cubicBezTo>
                  <a:cubicBezTo>
                    <a:pt x="5" y="160"/>
                    <a:pt x="0" y="155"/>
                    <a:pt x="0" y="148"/>
                  </a:cubicBezTo>
                  <a:cubicBezTo>
                    <a:pt x="0" y="128"/>
                    <a:pt x="0" y="128"/>
                    <a:pt x="0" y="128"/>
                  </a:cubicBezTo>
                  <a:cubicBezTo>
                    <a:pt x="24" y="128"/>
                    <a:pt x="24" y="128"/>
                    <a:pt x="24" y="128"/>
                  </a:cubicBezTo>
                  <a:cubicBezTo>
                    <a:pt x="24" y="12"/>
                    <a:pt x="24" y="12"/>
                    <a:pt x="24" y="12"/>
                  </a:cubicBezTo>
                  <a:cubicBezTo>
                    <a:pt x="24" y="5"/>
                    <a:pt x="29" y="0"/>
                    <a:pt x="36" y="0"/>
                  </a:cubicBezTo>
                  <a:cubicBezTo>
                    <a:pt x="220" y="0"/>
                    <a:pt x="220" y="0"/>
                    <a:pt x="220" y="0"/>
                  </a:cubicBezTo>
                  <a:cubicBezTo>
                    <a:pt x="227" y="0"/>
                    <a:pt x="232" y="5"/>
                    <a:pt x="232" y="12"/>
                  </a:cubicBezTo>
                  <a:cubicBezTo>
                    <a:pt x="232" y="128"/>
                    <a:pt x="232" y="128"/>
                    <a:pt x="232" y="128"/>
                  </a:cubicBezTo>
                  <a:cubicBezTo>
                    <a:pt x="256" y="128"/>
                    <a:pt x="256" y="128"/>
                    <a:pt x="256" y="128"/>
                  </a:cubicBezTo>
                  <a:cubicBezTo>
                    <a:pt x="256" y="148"/>
                    <a:pt x="256" y="148"/>
                    <a:pt x="256" y="148"/>
                  </a:cubicBezTo>
                  <a:cubicBezTo>
                    <a:pt x="256" y="155"/>
                    <a:pt x="251" y="160"/>
                    <a:pt x="244" y="160"/>
                  </a:cubicBezTo>
                  <a:moveTo>
                    <a:pt x="100" y="148"/>
                  </a:moveTo>
                  <a:cubicBezTo>
                    <a:pt x="156" y="148"/>
                    <a:pt x="156" y="148"/>
                    <a:pt x="156" y="148"/>
                  </a:cubicBezTo>
                  <a:cubicBezTo>
                    <a:pt x="156" y="140"/>
                    <a:pt x="156" y="140"/>
                    <a:pt x="156" y="140"/>
                  </a:cubicBezTo>
                  <a:cubicBezTo>
                    <a:pt x="100" y="140"/>
                    <a:pt x="100" y="140"/>
                    <a:pt x="100" y="140"/>
                  </a:cubicBezTo>
                  <a:lnTo>
                    <a:pt x="100" y="148"/>
                  </a:lnTo>
                  <a:close/>
                  <a:moveTo>
                    <a:pt x="216" y="16"/>
                  </a:moveTo>
                  <a:cubicBezTo>
                    <a:pt x="40" y="16"/>
                    <a:pt x="40" y="16"/>
                    <a:pt x="40" y="16"/>
                  </a:cubicBezTo>
                  <a:cubicBezTo>
                    <a:pt x="40" y="120"/>
                    <a:pt x="40" y="120"/>
                    <a:pt x="40" y="120"/>
                  </a:cubicBezTo>
                  <a:cubicBezTo>
                    <a:pt x="216" y="120"/>
                    <a:pt x="216" y="120"/>
                    <a:pt x="216" y="120"/>
                  </a:cubicBezTo>
                  <a:lnTo>
                    <a:pt x="216" y="1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40" name="原创设计师QQ598969553      _10">
            <a:extLst>
              <a:ext uri="{FF2B5EF4-FFF2-40B4-BE49-F238E27FC236}">
                <a16:creationId xmlns:a16="http://schemas.microsoft.com/office/drawing/2014/main" xmlns="" id="{B726CBB6-D47A-4EF0-BDAA-A54E2EE492F0}"/>
              </a:ext>
            </a:extLst>
          </p:cNvPr>
          <p:cNvSpPr txBox="1"/>
          <p:nvPr/>
        </p:nvSpPr>
        <p:spPr>
          <a:xfrm flipH="1">
            <a:off x="725530" y="3561433"/>
            <a:ext cx="3044476" cy="890693"/>
          </a:xfrm>
          <a:prstGeom prst="rect">
            <a:avLst/>
          </a:prstGeom>
          <a:noFill/>
        </p:spPr>
        <p:txBody>
          <a:bodyPr wrap="square" lIns="0" tIns="0" rIns="0" bIns="0" rtlCol="0">
            <a:spAutoFit/>
          </a:bodyPr>
          <a:lstStyle/>
          <a:p>
            <a:pPr marL="0" marR="0" lvl="0" indent="0" algn="r"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1" name="原创设计师QQ598969553      _11">
            <a:extLst>
              <a:ext uri="{FF2B5EF4-FFF2-40B4-BE49-F238E27FC236}">
                <a16:creationId xmlns:a16="http://schemas.microsoft.com/office/drawing/2014/main" xmlns="" id="{991AA5F6-4D56-4ADB-B32E-CE5DEE4F7DDC}"/>
              </a:ext>
            </a:extLst>
          </p:cNvPr>
          <p:cNvSpPr txBox="1"/>
          <p:nvPr/>
        </p:nvSpPr>
        <p:spPr>
          <a:xfrm flipH="1">
            <a:off x="5069824" y="3172423"/>
            <a:ext cx="2133600" cy="1107996"/>
          </a:xfrm>
          <a:prstGeom prst="rect">
            <a:avLst/>
          </a:prstGeom>
          <a:noFill/>
        </p:spPr>
        <p:txBody>
          <a:bodyPr wrap="square" lIns="0" tIns="0" rIns="0" bIns="0" rtlCol="0">
            <a:spAutoFit/>
          </a:bodyP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15686"/>
                </a:solidFill>
                <a:effectLst/>
                <a:uLnTx/>
                <a:uFillTx/>
                <a:latin typeface="微软雅黑"/>
                <a:ea typeface="微软雅黑"/>
                <a:cs typeface="+mn-cs"/>
              </a:rPr>
              <a:t>不足</a:t>
            </a:r>
            <a:endParaRPr kumimoji="0" lang="en-US" altLang="zh-CN" sz="3600" b="1" i="0" u="none" strike="noStrike" kern="1200" cap="none" spc="0" normalizeH="0" baseline="0" noProof="0" dirty="0">
              <a:ln>
                <a:noFill/>
              </a:ln>
              <a:solidFill>
                <a:srgbClr val="115686"/>
              </a:solidFill>
              <a:effectLst/>
              <a:uLnTx/>
              <a:uFillTx/>
              <a:latin typeface="微软雅黑"/>
              <a:ea typeface="微软雅黑"/>
              <a:cs typeface="+mn-cs"/>
            </a:endParaRPr>
          </a:p>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15686"/>
                </a:solidFill>
                <a:effectLst/>
                <a:uLnTx/>
                <a:uFillTx/>
                <a:latin typeface="微软雅黑"/>
                <a:ea typeface="微软雅黑"/>
                <a:cs typeface="+mn-cs"/>
              </a:rPr>
              <a:t>之处</a:t>
            </a:r>
            <a:endParaRPr kumimoji="0" lang="en-US" sz="3600" b="1" i="0" u="none" strike="noStrike" kern="1200" cap="none" spc="0" normalizeH="0" baseline="0" noProof="0" dirty="0">
              <a:ln>
                <a:noFill/>
              </a:ln>
              <a:solidFill>
                <a:srgbClr val="115686"/>
              </a:solidFill>
              <a:effectLst/>
              <a:uLnTx/>
              <a:uFillTx/>
              <a:latin typeface="微软雅黑"/>
              <a:ea typeface="微软雅黑"/>
              <a:cs typeface="+mn-cs"/>
            </a:endParaRPr>
          </a:p>
        </p:txBody>
      </p:sp>
      <p:sp>
        <p:nvSpPr>
          <p:cNvPr id="42" name="原创设计师QQ598969553      _12">
            <a:extLst>
              <a:ext uri="{FF2B5EF4-FFF2-40B4-BE49-F238E27FC236}">
                <a16:creationId xmlns:a16="http://schemas.microsoft.com/office/drawing/2014/main" xmlns="" id="{CAC93855-CB09-49E0-9E2B-92EA4FF34B93}"/>
              </a:ext>
            </a:extLst>
          </p:cNvPr>
          <p:cNvSpPr txBox="1"/>
          <p:nvPr/>
        </p:nvSpPr>
        <p:spPr>
          <a:xfrm flipH="1">
            <a:off x="1864399" y="1665832"/>
            <a:ext cx="3044475" cy="890693"/>
          </a:xfrm>
          <a:prstGeom prst="rect">
            <a:avLst/>
          </a:prstGeom>
          <a:noFill/>
        </p:spPr>
        <p:txBody>
          <a:bodyPr wrap="square" lIns="0" tIns="0" rIns="0" bIns="0" rtlCol="0">
            <a:spAutoFit/>
          </a:bodyPr>
          <a:lstStyle/>
          <a:p>
            <a:pPr marL="0" marR="0" lvl="0" indent="0" algn="r"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r>
              <a:rPr kumimoji="0" lang="en-US" sz="1600" b="0" i="0" u="none" strike="noStrike" kern="1200" cap="none" spc="0" normalizeH="0" baseline="0" noProof="0" dirty="0">
                <a:ln>
                  <a:noFill/>
                </a:ln>
                <a:solidFill>
                  <a:srgbClr val="E9462F"/>
                </a:solidFill>
                <a:effectLst/>
                <a:uLnTx/>
                <a:uFillTx/>
                <a:latin typeface="微软雅黑"/>
                <a:ea typeface="微软雅黑"/>
                <a:cs typeface="+mn-cs"/>
              </a:rPr>
              <a:t/>
            </a:r>
            <a:br>
              <a:rPr kumimoji="0" lang="en-US"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3" name="原创设计师QQ598969553      _13">
            <a:extLst>
              <a:ext uri="{FF2B5EF4-FFF2-40B4-BE49-F238E27FC236}">
                <a16:creationId xmlns:a16="http://schemas.microsoft.com/office/drawing/2014/main" xmlns="" id="{23DCA6DB-C2E7-4B31-A18C-EC6F6B7C93A9}"/>
              </a:ext>
            </a:extLst>
          </p:cNvPr>
          <p:cNvSpPr txBox="1"/>
          <p:nvPr/>
        </p:nvSpPr>
        <p:spPr>
          <a:xfrm flipH="1">
            <a:off x="8067927" y="1565718"/>
            <a:ext cx="3091813" cy="890693"/>
          </a:xfrm>
          <a:prstGeom prst="rect">
            <a:avLst/>
          </a:prstGeom>
          <a:noFill/>
        </p:spPr>
        <p:txBody>
          <a:bodyPr wrap="square" lIns="0" tIns="0" rIns="0" bIns="0" rtlCol="0">
            <a:spAutoFit/>
          </a:bodyPr>
          <a:lstStyle/>
          <a:p>
            <a:pPr marL="0" marR="0" lvl="0" indent="0" algn="l"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4" name="原创设计师QQ598969553      _14">
            <a:extLst>
              <a:ext uri="{FF2B5EF4-FFF2-40B4-BE49-F238E27FC236}">
                <a16:creationId xmlns:a16="http://schemas.microsoft.com/office/drawing/2014/main" xmlns="" id="{931C88BD-48EC-463B-9B0C-D3003E15B235}"/>
              </a:ext>
            </a:extLst>
          </p:cNvPr>
          <p:cNvSpPr txBox="1"/>
          <p:nvPr/>
        </p:nvSpPr>
        <p:spPr>
          <a:xfrm flipH="1">
            <a:off x="8248391" y="3945007"/>
            <a:ext cx="2948387" cy="890693"/>
          </a:xfrm>
          <a:prstGeom prst="rect">
            <a:avLst/>
          </a:prstGeom>
          <a:noFill/>
        </p:spPr>
        <p:txBody>
          <a:bodyPr wrap="square" lIns="0" tIns="0" rIns="0" bIns="0" rtlCol="0">
            <a:spAutoFit/>
          </a:bodyPr>
          <a:lstStyle/>
          <a:p>
            <a:pPr marL="0" marR="0" lvl="0" indent="0" algn="l"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5" name="原创设计师QQ598969553      _15">
            <a:extLst>
              <a:ext uri="{FF2B5EF4-FFF2-40B4-BE49-F238E27FC236}">
                <a16:creationId xmlns:a16="http://schemas.microsoft.com/office/drawing/2014/main" xmlns="" id="{9A647E32-1B44-423A-B75B-C04D301FDE42}"/>
              </a:ext>
            </a:extLst>
          </p:cNvPr>
          <p:cNvSpPr txBox="1"/>
          <p:nvPr/>
        </p:nvSpPr>
        <p:spPr>
          <a:xfrm flipH="1">
            <a:off x="6356587" y="5366891"/>
            <a:ext cx="3257247" cy="890693"/>
          </a:xfrm>
          <a:prstGeom prst="rect">
            <a:avLst/>
          </a:prstGeom>
          <a:noFill/>
        </p:spPr>
        <p:txBody>
          <a:bodyPr wrap="square" lIns="0" tIns="0" rIns="0" bIns="0" rtlCol="0">
            <a:spAutoFit/>
          </a:bodyPr>
          <a:lstStyle/>
          <a:p>
            <a:pPr marL="0" marR="0" lvl="0" indent="0" algn="l"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81810470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360"/>
                                          </p:val>
                                        </p:tav>
                                        <p:tav tm="100000">
                                          <p:val>
                                            <p:fltVal val="0"/>
                                          </p:val>
                                        </p:tav>
                                      </p:tavLst>
                                    </p:anim>
                                    <p:animEffect transition="in" filter="fade">
                                      <p:cBhvr>
                                        <p:cTn id="10" dur="500"/>
                                        <p:tgtEl>
                                          <p:spTgt spid="17"/>
                                        </p:tgtEl>
                                      </p:cBhvr>
                                    </p:animEffect>
                                  </p:childTnLst>
                                </p:cTn>
                              </p:par>
                              <p:par>
                                <p:cTn id="11" presetID="53"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Effect transition="in" filter="fade">
                                      <p:cBhvr>
                                        <p:cTn id="15" dur="500"/>
                                        <p:tgtEl>
                                          <p:spTgt spid="41"/>
                                        </p:tgtEl>
                                      </p:cBhvr>
                                    </p:animEffect>
                                  </p:childTnLst>
                                </p:cTn>
                              </p:par>
                            </p:childTnLst>
                          </p:cTn>
                        </p:par>
                        <p:par>
                          <p:cTn id="16" fill="hold">
                            <p:stCondLst>
                              <p:cond delay="500"/>
                            </p:stCondLst>
                            <p:childTnLst>
                              <p:par>
                                <p:cTn id="17" presetID="53"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par>
                                <p:cTn id="22" presetID="2" presetClass="entr" presetSubtype="8" accel="50000" decel="5000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0-#ppt_w/2"/>
                                          </p:val>
                                        </p:tav>
                                        <p:tav tm="100000">
                                          <p:val>
                                            <p:strVal val="#ppt_x"/>
                                          </p:val>
                                        </p:tav>
                                      </p:tavLst>
                                    </p:anim>
                                    <p:anim calcmode="lin" valueType="num">
                                      <p:cBhvr additive="base">
                                        <p:cTn id="25" dur="500" fill="hold"/>
                                        <p:tgtEl>
                                          <p:spTgt spid="40"/>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53"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8" accel="50000" decel="5000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0-#ppt_w/2"/>
                                          </p:val>
                                        </p:tav>
                                        <p:tav tm="100000">
                                          <p:val>
                                            <p:strVal val="#ppt_x"/>
                                          </p:val>
                                        </p:tav>
                                      </p:tavLst>
                                    </p:anim>
                                    <p:anim calcmode="lin" valueType="num">
                                      <p:cBhvr additive="base">
                                        <p:cTn id="35" dur="500" fill="hold"/>
                                        <p:tgtEl>
                                          <p:spTgt spid="42"/>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53"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Effect transition="in" filter="fade">
                                      <p:cBhvr>
                                        <p:cTn id="41" dur="500"/>
                                        <p:tgtEl>
                                          <p:spTgt spid="28"/>
                                        </p:tgtEl>
                                      </p:cBhvr>
                                    </p:animEffect>
                                  </p:childTnLst>
                                </p:cTn>
                              </p:par>
                              <p:par>
                                <p:cTn id="42" presetID="2" presetClass="entr" presetSubtype="2" accel="50000" decel="5000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1+#ppt_w/2"/>
                                          </p:val>
                                        </p:tav>
                                        <p:tav tm="100000">
                                          <p:val>
                                            <p:strVal val="#ppt_x"/>
                                          </p:val>
                                        </p:tav>
                                      </p:tavLst>
                                    </p:anim>
                                    <p:anim calcmode="lin" valueType="num">
                                      <p:cBhvr additive="base">
                                        <p:cTn id="45" dur="500" fill="hold"/>
                                        <p:tgtEl>
                                          <p:spTgt spid="43"/>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53"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Effect transition="in" filter="fade">
                                      <p:cBhvr>
                                        <p:cTn id="51" dur="500"/>
                                        <p:tgtEl>
                                          <p:spTgt spid="31"/>
                                        </p:tgtEl>
                                      </p:cBhvr>
                                    </p:animEffect>
                                  </p:childTnLst>
                                </p:cTn>
                              </p:par>
                              <p:par>
                                <p:cTn id="52" presetID="2" presetClass="entr" presetSubtype="2" accel="50000" decel="5000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1+#ppt_w/2"/>
                                          </p:val>
                                        </p:tav>
                                        <p:tav tm="100000">
                                          <p:val>
                                            <p:strVal val="#ppt_x"/>
                                          </p:val>
                                        </p:tav>
                                      </p:tavLst>
                                    </p:anim>
                                    <p:anim calcmode="lin" valueType="num">
                                      <p:cBhvr additive="base">
                                        <p:cTn id="55" dur="500" fill="hold"/>
                                        <p:tgtEl>
                                          <p:spTgt spid="44"/>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53"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Effect transition="in" filter="fade">
                                      <p:cBhvr>
                                        <p:cTn id="61" dur="500"/>
                                        <p:tgtEl>
                                          <p:spTgt spid="25"/>
                                        </p:tgtEl>
                                      </p:cBhvr>
                                    </p:animEffect>
                                  </p:childTnLst>
                                </p:cTn>
                              </p:par>
                              <p:par>
                                <p:cTn id="62" presetID="2" presetClass="entr" presetSubtype="2" accel="50000" decel="5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1+#ppt_w/2"/>
                                          </p:val>
                                        </p:tav>
                                        <p:tav tm="100000">
                                          <p:val>
                                            <p:strVal val="#ppt_x"/>
                                          </p:val>
                                        </p:tav>
                                      </p:tavLst>
                                    </p:anim>
                                    <p:anim calcmode="lin" valueType="num">
                                      <p:cBhvr additive="base">
                                        <p:cTn id="6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04</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49a969bd-93d0-4994-b41f-6983f7f72bf9">
            <a:extLst>
              <a:ext uri="{FF2B5EF4-FFF2-40B4-BE49-F238E27FC236}">
                <a16:creationId xmlns:a16="http://schemas.microsoft.com/office/drawing/2014/main" xmlns="" id="{24916451-373F-4389-A0BF-595B5F64BCE4}"/>
              </a:ext>
            </a:extLst>
          </p:cNvPr>
          <p:cNvGrpSpPr>
            <a:grpSpLocks noChangeAspect="1"/>
          </p:cNvGrpSpPr>
          <p:nvPr/>
        </p:nvGrpSpPr>
        <p:grpSpPr>
          <a:xfrm>
            <a:off x="1021237" y="2004816"/>
            <a:ext cx="10149526" cy="3588271"/>
            <a:chOff x="921520" y="1938739"/>
            <a:chExt cx="10809807" cy="3821708"/>
          </a:xfrm>
        </p:grpSpPr>
        <p:grpSp>
          <p:nvGrpSpPr>
            <p:cNvPr id="19" name="组合 18">
              <a:extLst>
                <a:ext uri="{FF2B5EF4-FFF2-40B4-BE49-F238E27FC236}">
                  <a16:creationId xmlns:a16="http://schemas.microsoft.com/office/drawing/2014/main" xmlns="" id="{BF20C1EB-482F-477B-9172-70CF9E710243}"/>
                </a:ext>
              </a:extLst>
            </p:cNvPr>
            <p:cNvGrpSpPr/>
            <p:nvPr/>
          </p:nvGrpSpPr>
          <p:grpSpPr>
            <a:xfrm>
              <a:off x="6600056" y="1938739"/>
              <a:ext cx="5131271" cy="3821708"/>
              <a:chOff x="4925169" y="1938739"/>
              <a:chExt cx="5131271" cy="3821708"/>
            </a:xfrm>
          </p:grpSpPr>
          <p:sp>
            <p:nvSpPr>
              <p:cNvPr id="35" name="椭圆 34">
                <a:extLst>
                  <a:ext uri="{FF2B5EF4-FFF2-40B4-BE49-F238E27FC236}">
                    <a16:creationId xmlns:a16="http://schemas.microsoft.com/office/drawing/2014/main" xmlns="" id="{BDA28E71-3D98-4738-B6B4-6776B9BAD2EF}"/>
                  </a:ext>
                </a:extLst>
              </p:cNvPr>
              <p:cNvSpPr/>
              <p:nvPr/>
            </p:nvSpPr>
            <p:spPr>
              <a:xfrm>
                <a:off x="4925169" y="3334442"/>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36" name="组合 35">
                <a:extLst>
                  <a:ext uri="{FF2B5EF4-FFF2-40B4-BE49-F238E27FC236}">
                    <a16:creationId xmlns:a16="http://schemas.microsoft.com/office/drawing/2014/main" xmlns="" id="{4FBCADA9-5EDC-4006-88E7-4593035EC0D1}"/>
                  </a:ext>
                </a:extLst>
              </p:cNvPr>
              <p:cNvGrpSpPr/>
              <p:nvPr/>
            </p:nvGrpSpPr>
            <p:grpSpPr>
              <a:xfrm>
                <a:off x="6285166" y="1938739"/>
                <a:ext cx="3771274" cy="775640"/>
                <a:chOff x="5427447" y="2153465"/>
                <a:chExt cx="3771274" cy="775640"/>
              </a:xfrm>
            </p:grpSpPr>
            <p:sp>
              <p:nvSpPr>
                <p:cNvPr id="47" name="矩形: 圆角 14">
                  <a:extLst>
                    <a:ext uri="{FF2B5EF4-FFF2-40B4-BE49-F238E27FC236}">
                      <a16:creationId xmlns:a16="http://schemas.microsoft.com/office/drawing/2014/main" xmlns="" id="{2B500B81-931F-49D3-B7F1-6CC45CE3F795}"/>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48" name="椭圆 47">
                  <a:extLst>
                    <a:ext uri="{FF2B5EF4-FFF2-40B4-BE49-F238E27FC236}">
                      <a16:creationId xmlns:a16="http://schemas.microsoft.com/office/drawing/2014/main" xmlns="" id="{64616D90-CAF0-42B2-9036-1F60937DB2CB}"/>
                    </a:ext>
                  </a:extLst>
                </p:cNvPr>
                <p:cNvSpPr/>
                <p:nvPr/>
              </p:nvSpPr>
              <p:spPr>
                <a:xfrm>
                  <a:off x="5427447" y="2405737"/>
                  <a:ext cx="155194" cy="15519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37" name="组合 36">
                <a:extLst>
                  <a:ext uri="{FF2B5EF4-FFF2-40B4-BE49-F238E27FC236}">
                    <a16:creationId xmlns:a16="http://schemas.microsoft.com/office/drawing/2014/main" xmlns="" id="{90E1365A-2F24-4270-BCB8-B86954CB0FF1}"/>
                  </a:ext>
                </a:extLst>
              </p:cNvPr>
              <p:cNvGrpSpPr/>
              <p:nvPr/>
            </p:nvGrpSpPr>
            <p:grpSpPr>
              <a:xfrm>
                <a:off x="6285166" y="3461773"/>
                <a:ext cx="3771274" cy="775640"/>
                <a:chOff x="5427447" y="2153465"/>
                <a:chExt cx="3771274" cy="775640"/>
              </a:xfrm>
            </p:grpSpPr>
            <p:sp>
              <p:nvSpPr>
                <p:cNvPr id="45" name="矩形: 圆角 28">
                  <a:extLst>
                    <a:ext uri="{FF2B5EF4-FFF2-40B4-BE49-F238E27FC236}">
                      <a16:creationId xmlns:a16="http://schemas.microsoft.com/office/drawing/2014/main" xmlns="" id="{0C9E1511-BD3E-4239-AD15-89B20401446D}"/>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46" name="椭圆 45">
                  <a:extLst>
                    <a:ext uri="{FF2B5EF4-FFF2-40B4-BE49-F238E27FC236}">
                      <a16:creationId xmlns:a16="http://schemas.microsoft.com/office/drawing/2014/main" xmlns="" id="{0AF77444-38DA-4CA3-BA83-47E48380AE57}"/>
                    </a:ext>
                  </a:extLst>
                </p:cNvPr>
                <p:cNvSpPr/>
                <p:nvPr/>
              </p:nvSpPr>
              <p:spPr>
                <a:xfrm>
                  <a:off x="5427447" y="2405737"/>
                  <a:ext cx="155194" cy="15519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38" name="组合 37">
                <a:extLst>
                  <a:ext uri="{FF2B5EF4-FFF2-40B4-BE49-F238E27FC236}">
                    <a16:creationId xmlns:a16="http://schemas.microsoft.com/office/drawing/2014/main" xmlns="" id="{48111DE5-9011-4D62-B996-6FB6D6E523EF}"/>
                  </a:ext>
                </a:extLst>
              </p:cNvPr>
              <p:cNvGrpSpPr/>
              <p:nvPr/>
            </p:nvGrpSpPr>
            <p:grpSpPr>
              <a:xfrm>
                <a:off x="6285166" y="4984807"/>
                <a:ext cx="3771274" cy="775640"/>
                <a:chOff x="5427447" y="2153465"/>
                <a:chExt cx="3771274" cy="775640"/>
              </a:xfrm>
            </p:grpSpPr>
            <p:sp>
              <p:nvSpPr>
                <p:cNvPr id="43" name="矩形: 圆角 32">
                  <a:extLst>
                    <a:ext uri="{FF2B5EF4-FFF2-40B4-BE49-F238E27FC236}">
                      <a16:creationId xmlns:a16="http://schemas.microsoft.com/office/drawing/2014/main" xmlns="" id="{B398E793-8672-440A-99FF-B45D76B1F760}"/>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44" name="椭圆 43">
                  <a:extLst>
                    <a:ext uri="{FF2B5EF4-FFF2-40B4-BE49-F238E27FC236}">
                      <a16:creationId xmlns:a16="http://schemas.microsoft.com/office/drawing/2014/main" xmlns="" id="{A06E9BF5-55D1-4F87-9A0F-01FDAE9227EE}"/>
                    </a:ext>
                  </a:extLst>
                </p:cNvPr>
                <p:cNvSpPr/>
                <p:nvPr/>
              </p:nvSpPr>
              <p:spPr>
                <a:xfrm>
                  <a:off x="5427447" y="2405737"/>
                  <a:ext cx="155194" cy="15519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cxnSp>
            <p:nvCxnSpPr>
              <p:cNvPr id="39" name="连接符: 肘形 36">
                <a:extLst>
                  <a:ext uri="{FF2B5EF4-FFF2-40B4-BE49-F238E27FC236}">
                    <a16:creationId xmlns:a16="http://schemas.microsoft.com/office/drawing/2014/main" xmlns="" id="{C2370B24-C338-4934-A7FA-1D7948B0CB0A}"/>
                  </a:ext>
                </a:extLst>
              </p:cNvPr>
              <p:cNvCxnSpPr>
                <a:stCxn id="48" idx="2"/>
                <a:endCxn id="35" idx="6"/>
              </p:cNvCxnSpPr>
              <p:nvPr/>
            </p:nvCxnSpPr>
            <p:spPr>
              <a:xfrm rot="10800000" flipV="1">
                <a:off x="5839570" y="2268608"/>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F9AE50E7-5122-4CE5-8E3C-A62C0A55702C}"/>
                  </a:ext>
                </a:extLst>
              </p:cNvPr>
              <p:cNvCxnSpPr>
                <a:stCxn id="35" idx="6"/>
                <a:endCxn id="46" idx="2"/>
              </p:cNvCxnSpPr>
              <p:nvPr/>
            </p:nvCxnSpPr>
            <p:spPr>
              <a:xfrm>
                <a:off x="5839569" y="3791642"/>
                <a:ext cx="44559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连接符: 肘形 46">
                <a:extLst>
                  <a:ext uri="{FF2B5EF4-FFF2-40B4-BE49-F238E27FC236}">
                    <a16:creationId xmlns:a16="http://schemas.microsoft.com/office/drawing/2014/main" xmlns="" id="{36E7C1F8-61EA-428B-AE5F-4FC4B60EB6BA}"/>
                  </a:ext>
                </a:extLst>
              </p:cNvPr>
              <p:cNvCxnSpPr>
                <a:stCxn id="44" idx="2"/>
                <a:endCxn id="35" idx="6"/>
              </p:cNvCxnSpPr>
              <p:nvPr/>
            </p:nvCxnSpPr>
            <p:spPr>
              <a:xfrm rot="10800000">
                <a:off x="5839570" y="3791642"/>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任意多边形: 形状 53">
                <a:extLst>
                  <a:ext uri="{FF2B5EF4-FFF2-40B4-BE49-F238E27FC236}">
                    <a16:creationId xmlns:a16="http://schemas.microsoft.com/office/drawing/2014/main" xmlns="" id="{5FC04E8F-FFEC-48E1-B0EA-A23DA0EBB58B}"/>
                  </a:ext>
                </a:extLst>
              </p:cNvPr>
              <p:cNvSpPr>
                <a:spLocks noEditPoints="1"/>
              </p:cNvSpPr>
              <p:nvPr/>
            </p:nvSpPr>
            <p:spPr bwMode="auto">
              <a:xfrm>
                <a:off x="5161226" y="3590092"/>
                <a:ext cx="442285" cy="4031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grpSp>
          <p:nvGrpSpPr>
            <p:cNvPr id="20" name="组合 19">
              <a:extLst>
                <a:ext uri="{FF2B5EF4-FFF2-40B4-BE49-F238E27FC236}">
                  <a16:creationId xmlns:a16="http://schemas.microsoft.com/office/drawing/2014/main" xmlns="" id="{621A25A1-BA42-496A-84A9-F27C4A3B053B}"/>
                </a:ext>
              </a:extLst>
            </p:cNvPr>
            <p:cNvGrpSpPr/>
            <p:nvPr/>
          </p:nvGrpSpPr>
          <p:grpSpPr>
            <a:xfrm flipH="1">
              <a:off x="921520" y="1938739"/>
              <a:ext cx="5131271" cy="3821708"/>
              <a:chOff x="4925169" y="1938739"/>
              <a:chExt cx="5131271" cy="3821708"/>
            </a:xfrm>
          </p:grpSpPr>
          <p:sp>
            <p:nvSpPr>
              <p:cNvPr id="21" name="椭圆 20">
                <a:extLst>
                  <a:ext uri="{FF2B5EF4-FFF2-40B4-BE49-F238E27FC236}">
                    <a16:creationId xmlns:a16="http://schemas.microsoft.com/office/drawing/2014/main" xmlns="" id="{92071E30-708E-4EB4-B0F1-BA5B8244ADA7}"/>
                  </a:ext>
                </a:extLst>
              </p:cNvPr>
              <p:cNvSpPr/>
              <p:nvPr/>
            </p:nvSpPr>
            <p:spPr>
              <a:xfrm>
                <a:off x="4925169" y="3334442"/>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22" name="组合 21">
                <a:extLst>
                  <a:ext uri="{FF2B5EF4-FFF2-40B4-BE49-F238E27FC236}">
                    <a16:creationId xmlns:a16="http://schemas.microsoft.com/office/drawing/2014/main" xmlns="" id="{94ACA8D0-D003-4EB0-B13D-77ED3DBB973A}"/>
                  </a:ext>
                </a:extLst>
              </p:cNvPr>
              <p:cNvGrpSpPr/>
              <p:nvPr/>
            </p:nvGrpSpPr>
            <p:grpSpPr>
              <a:xfrm>
                <a:off x="6285166" y="1938739"/>
                <a:ext cx="3771274" cy="775640"/>
                <a:chOff x="5427447" y="2153465"/>
                <a:chExt cx="3771274" cy="775640"/>
              </a:xfrm>
            </p:grpSpPr>
            <p:sp>
              <p:nvSpPr>
                <p:cNvPr id="33" name="矩形: 圆角 81">
                  <a:extLst>
                    <a:ext uri="{FF2B5EF4-FFF2-40B4-BE49-F238E27FC236}">
                      <a16:creationId xmlns:a16="http://schemas.microsoft.com/office/drawing/2014/main" xmlns="" id="{EA4FDDC1-B7FB-47A6-8C0B-437471FAE784}"/>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34" name="椭圆 33">
                  <a:extLst>
                    <a:ext uri="{FF2B5EF4-FFF2-40B4-BE49-F238E27FC236}">
                      <a16:creationId xmlns:a16="http://schemas.microsoft.com/office/drawing/2014/main" xmlns="" id="{AE5536AC-5831-4D03-A0D4-0ECD09420A29}"/>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23" name="组合 22">
                <a:extLst>
                  <a:ext uri="{FF2B5EF4-FFF2-40B4-BE49-F238E27FC236}">
                    <a16:creationId xmlns:a16="http://schemas.microsoft.com/office/drawing/2014/main" xmlns="" id="{3BD051EF-E578-4221-B41A-1951FF7D1A51}"/>
                  </a:ext>
                </a:extLst>
              </p:cNvPr>
              <p:cNvGrpSpPr/>
              <p:nvPr/>
            </p:nvGrpSpPr>
            <p:grpSpPr>
              <a:xfrm>
                <a:off x="6285166" y="3461773"/>
                <a:ext cx="3771274" cy="775640"/>
                <a:chOff x="5427447" y="2153465"/>
                <a:chExt cx="3771274" cy="775640"/>
              </a:xfrm>
            </p:grpSpPr>
            <p:sp>
              <p:nvSpPr>
                <p:cNvPr id="31" name="矩形: 圆角 78">
                  <a:extLst>
                    <a:ext uri="{FF2B5EF4-FFF2-40B4-BE49-F238E27FC236}">
                      <a16:creationId xmlns:a16="http://schemas.microsoft.com/office/drawing/2014/main" xmlns="" id="{0D550259-6F30-4285-827F-A06D7482720A}"/>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32" name="椭圆 31">
                  <a:extLst>
                    <a:ext uri="{FF2B5EF4-FFF2-40B4-BE49-F238E27FC236}">
                      <a16:creationId xmlns:a16="http://schemas.microsoft.com/office/drawing/2014/main" xmlns="" id="{4BE5E84B-71CD-4803-8079-E9D7346F3600}"/>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24" name="组合 23">
                <a:extLst>
                  <a:ext uri="{FF2B5EF4-FFF2-40B4-BE49-F238E27FC236}">
                    <a16:creationId xmlns:a16="http://schemas.microsoft.com/office/drawing/2014/main" xmlns="" id="{1D9DE27A-3BC2-4425-95FA-9F96F7733D9B}"/>
                  </a:ext>
                </a:extLst>
              </p:cNvPr>
              <p:cNvGrpSpPr/>
              <p:nvPr/>
            </p:nvGrpSpPr>
            <p:grpSpPr>
              <a:xfrm>
                <a:off x="6285166" y="4984807"/>
                <a:ext cx="3771274" cy="775640"/>
                <a:chOff x="5427447" y="2153465"/>
                <a:chExt cx="3771274" cy="775640"/>
              </a:xfrm>
            </p:grpSpPr>
            <p:sp>
              <p:nvSpPr>
                <p:cNvPr id="29" name="矩形: 圆角 75">
                  <a:extLst>
                    <a:ext uri="{FF2B5EF4-FFF2-40B4-BE49-F238E27FC236}">
                      <a16:creationId xmlns:a16="http://schemas.microsoft.com/office/drawing/2014/main" xmlns="" id="{D43857C7-746F-4C51-8384-867F83168336}"/>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30" name="椭圆 29">
                  <a:extLst>
                    <a:ext uri="{FF2B5EF4-FFF2-40B4-BE49-F238E27FC236}">
                      <a16:creationId xmlns:a16="http://schemas.microsoft.com/office/drawing/2014/main" xmlns="" id="{62FA8AC0-3C46-4174-9ACE-4CBDFDA7642A}"/>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cxnSp>
            <p:nvCxnSpPr>
              <p:cNvPr id="25" name="连接符: 肘形 71">
                <a:extLst>
                  <a:ext uri="{FF2B5EF4-FFF2-40B4-BE49-F238E27FC236}">
                    <a16:creationId xmlns:a16="http://schemas.microsoft.com/office/drawing/2014/main" xmlns="" id="{0B8219A0-BD57-48CF-81A3-47B063F0966F}"/>
                  </a:ext>
                </a:extLst>
              </p:cNvPr>
              <p:cNvCxnSpPr>
                <a:stCxn id="34" idx="2"/>
                <a:endCxn id="21" idx="6"/>
              </p:cNvCxnSpPr>
              <p:nvPr/>
            </p:nvCxnSpPr>
            <p:spPr>
              <a:xfrm rot="10800000" flipV="1">
                <a:off x="5839570" y="2268608"/>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85CCC65D-E143-4F22-9096-242A9B82F131}"/>
                  </a:ext>
                </a:extLst>
              </p:cNvPr>
              <p:cNvCxnSpPr>
                <a:stCxn id="21" idx="6"/>
                <a:endCxn id="32" idx="2"/>
              </p:cNvCxnSpPr>
              <p:nvPr/>
            </p:nvCxnSpPr>
            <p:spPr>
              <a:xfrm>
                <a:off x="5839569" y="3791642"/>
                <a:ext cx="44559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73">
                <a:extLst>
                  <a:ext uri="{FF2B5EF4-FFF2-40B4-BE49-F238E27FC236}">
                    <a16:creationId xmlns:a16="http://schemas.microsoft.com/office/drawing/2014/main" xmlns="" id="{A36CCADD-E846-46F8-B2AF-95037E060EC9}"/>
                  </a:ext>
                </a:extLst>
              </p:cNvPr>
              <p:cNvCxnSpPr>
                <a:stCxn id="30" idx="2"/>
                <a:endCxn id="21" idx="6"/>
              </p:cNvCxnSpPr>
              <p:nvPr/>
            </p:nvCxnSpPr>
            <p:spPr>
              <a:xfrm rot="10800000">
                <a:off x="5839570" y="3791642"/>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任意多边形: 形状 74">
                <a:extLst>
                  <a:ext uri="{FF2B5EF4-FFF2-40B4-BE49-F238E27FC236}">
                    <a16:creationId xmlns:a16="http://schemas.microsoft.com/office/drawing/2014/main" xmlns="" id="{CA45B0A1-8A6D-4CD1-B6C7-E92306577B03}"/>
                  </a:ext>
                </a:extLst>
              </p:cNvPr>
              <p:cNvSpPr>
                <a:spLocks noEditPoints="1"/>
              </p:cNvSpPr>
              <p:nvPr/>
            </p:nvSpPr>
            <p:spPr bwMode="auto">
              <a:xfrm>
                <a:off x="5161226" y="3590092"/>
                <a:ext cx="442285" cy="4031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grpSp>
      <p:sp>
        <p:nvSpPr>
          <p:cNvPr id="49" name="矩形 48">
            <a:extLst>
              <a:ext uri="{FF2B5EF4-FFF2-40B4-BE49-F238E27FC236}">
                <a16:creationId xmlns:a16="http://schemas.microsoft.com/office/drawing/2014/main" xmlns="" id="{AF1628FE-91B4-4A98-9A35-FF074750DB25}"/>
              </a:ext>
            </a:extLst>
          </p:cNvPr>
          <p:cNvSpPr/>
          <p:nvPr/>
        </p:nvSpPr>
        <p:spPr>
          <a:xfrm>
            <a:off x="1122836" y="2075699"/>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0" name="矩形 49">
            <a:extLst>
              <a:ext uri="{FF2B5EF4-FFF2-40B4-BE49-F238E27FC236}">
                <a16:creationId xmlns:a16="http://schemas.microsoft.com/office/drawing/2014/main" xmlns="" id="{B5C37283-64A2-4F91-AA2E-8C6BF113008C}"/>
              </a:ext>
            </a:extLst>
          </p:cNvPr>
          <p:cNvSpPr/>
          <p:nvPr/>
        </p:nvSpPr>
        <p:spPr>
          <a:xfrm>
            <a:off x="1122836" y="3484664"/>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1" name="矩形 50">
            <a:extLst>
              <a:ext uri="{FF2B5EF4-FFF2-40B4-BE49-F238E27FC236}">
                <a16:creationId xmlns:a16="http://schemas.microsoft.com/office/drawing/2014/main" xmlns="" id="{C1B5C003-B611-48C5-840B-9BE342D610DA}"/>
              </a:ext>
            </a:extLst>
          </p:cNvPr>
          <p:cNvSpPr/>
          <p:nvPr/>
        </p:nvSpPr>
        <p:spPr>
          <a:xfrm>
            <a:off x="1122836" y="4924257"/>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2" name="矩形 51">
            <a:extLst>
              <a:ext uri="{FF2B5EF4-FFF2-40B4-BE49-F238E27FC236}">
                <a16:creationId xmlns:a16="http://schemas.microsoft.com/office/drawing/2014/main" xmlns="" id="{B9C6C26F-2FF3-4F66-8037-2B827608ACF9}"/>
              </a:ext>
            </a:extLst>
          </p:cNvPr>
          <p:cNvSpPr/>
          <p:nvPr/>
        </p:nvSpPr>
        <p:spPr>
          <a:xfrm>
            <a:off x="7910665" y="2075699"/>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3" name="矩形 52">
            <a:extLst>
              <a:ext uri="{FF2B5EF4-FFF2-40B4-BE49-F238E27FC236}">
                <a16:creationId xmlns:a16="http://schemas.microsoft.com/office/drawing/2014/main" xmlns="" id="{D563486B-6233-4C7C-9DDF-64AAEAC9BBE1}"/>
              </a:ext>
            </a:extLst>
          </p:cNvPr>
          <p:cNvSpPr/>
          <p:nvPr/>
        </p:nvSpPr>
        <p:spPr>
          <a:xfrm>
            <a:off x="7910665" y="3484664"/>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4" name="矩形 53">
            <a:extLst>
              <a:ext uri="{FF2B5EF4-FFF2-40B4-BE49-F238E27FC236}">
                <a16:creationId xmlns:a16="http://schemas.microsoft.com/office/drawing/2014/main" xmlns="" id="{281A8C39-DF5E-45DD-8F44-83308389C2D3}"/>
              </a:ext>
            </a:extLst>
          </p:cNvPr>
          <p:cNvSpPr/>
          <p:nvPr/>
        </p:nvSpPr>
        <p:spPr>
          <a:xfrm>
            <a:off x="7910665" y="4924257"/>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Tree>
    <p:extLst>
      <p:ext uri="{BB962C8B-B14F-4D97-AF65-F5344CB8AC3E}">
        <p14:creationId xmlns:p14="http://schemas.microsoft.com/office/powerpoint/2010/main" val="340641612"/>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500" fill="hold"/>
                                        <p:tgtEl>
                                          <p:spTgt spid="49"/>
                                        </p:tgtEl>
                                        <p:attrNameLst>
                                          <p:attrName>ppt_w</p:attrName>
                                        </p:attrNameLst>
                                      </p:cBhvr>
                                      <p:tavLst>
                                        <p:tav tm="0">
                                          <p:val>
                                            <p:fltVal val="0"/>
                                          </p:val>
                                        </p:tav>
                                        <p:tav tm="100000">
                                          <p:val>
                                            <p:strVal val="#ppt_w"/>
                                          </p:val>
                                        </p:tav>
                                      </p:tavLst>
                                    </p:anim>
                                    <p:anim calcmode="lin" valueType="num">
                                      <p:cBhvr>
                                        <p:cTn id="12" dur="500" fill="hold"/>
                                        <p:tgtEl>
                                          <p:spTgt spid="49"/>
                                        </p:tgtEl>
                                        <p:attrNameLst>
                                          <p:attrName>ppt_h</p:attrName>
                                        </p:attrNameLst>
                                      </p:cBhvr>
                                      <p:tavLst>
                                        <p:tav tm="0">
                                          <p:val>
                                            <p:fltVal val="0"/>
                                          </p:val>
                                        </p:tav>
                                        <p:tav tm="100000">
                                          <p:val>
                                            <p:strVal val="#ppt_h"/>
                                          </p:val>
                                        </p:tav>
                                      </p:tavLst>
                                    </p:anim>
                                    <p:animEffect transition="in" filter="fade">
                                      <p:cBhvr>
                                        <p:cTn id="13" dur="500"/>
                                        <p:tgtEl>
                                          <p:spTgt spid="4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Effect transition="in" filter="fade">
                                      <p:cBhvr>
                                        <p:cTn id="31" dur="500"/>
                                        <p:tgtEl>
                                          <p:spTgt spid="52"/>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animEffect transition="in" filter="fade">
                                      <p:cBhvr>
                                        <p:cTn id="37" dur="500"/>
                                        <p:tgtEl>
                                          <p:spTgt spid="53"/>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041</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78338582-8f7b-4e32-83e1-e9fc1ce29c43">
            <a:extLst>
              <a:ext uri="{FF2B5EF4-FFF2-40B4-BE49-F238E27FC236}">
                <a16:creationId xmlns:a16="http://schemas.microsoft.com/office/drawing/2014/main" xmlns="" id="{CF09F5F2-EE8A-4463-9C70-15B23440577A}"/>
              </a:ext>
            </a:extLst>
          </p:cNvPr>
          <p:cNvGrpSpPr>
            <a:grpSpLocks noChangeAspect="1"/>
          </p:cNvGrpSpPr>
          <p:nvPr/>
        </p:nvGrpSpPr>
        <p:grpSpPr>
          <a:xfrm>
            <a:off x="899318" y="2034310"/>
            <a:ext cx="10404000" cy="3386248"/>
            <a:chOff x="899318" y="1288638"/>
            <a:chExt cx="10404000" cy="3386248"/>
          </a:xfrm>
        </p:grpSpPr>
        <p:sp>
          <p:nvSpPr>
            <p:cNvPr id="19" name="矩形: 圆角 29">
              <a:extLst>
                <a:ext uri="{FF2B5EF4-FFF2-40B4-BE49-F238E27FC236}">
                  <a16:creationId xmlns:a16="http://schemas.microsoft.com/office/drawing/2014/main" xmlns="" id="{0B6942A9-68F0-4009-8F15-EA5DB9567F71}"/>
                </a:ext>
              </a:extLst>
            </p:cNvPr>
            <p:cNvSpPr/>
            <p:nvPr/>
          </p:nvSpPr>
          <p:spPr>
            <a:xfrm>
              <a:off x="899318" y="4365104"/>
              <a:ext cx="10404000" cy="133390"/>
            </a:xfrm>
            <a:prstGeom prst="roundRect">
              <a:avLst>
                <a:gd name="adj" fmla="val 50000"/>
              </a:avLst>
            </a:prstGeom>
            <a:solidFill>
              <a:schemeClr val="accent1"/>
            </a:solidFill>
            <a:ln w="25400" cap="flat" cmpd="sng">
              <a:no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0" name="组合 19">
              <a:extLst>
                <a:ext uri="{FF2B5EF4-FFF2-40B4-BE49-F238E27FC236}">
                  <a16:creationId xmlns:a16="http://schemas.microsoft.com/office/drawing/2014/main" xmlns="" id="{BD262702-CA4A-4243-B085-EB032739625B}"/>
                </a:ext>
              </a:extLst>
            </p:cNvPr>
            <p:cNvGrpSpPr/>
            <p:nvPr/>
          </p:nvGrpSpPr>
          <p:grpSpPr>
            <a:xfrm>
              <a:off x="1681126" y="1288638"/>
              <a:ext cx="8817768" cy="3386248"/>
              <a:chOff x="1919536" y="1288638"/>
              <a:chExt cx="8817768" cy="3386248"/>
            </a:xfrm>
          </p:grpSpPr>
          <p:grpSp>
            <p:nvGrpSpPr>
              <p:cNvPr id="21" name="组合 20">
                <a:extLst>
                  <a:ext uri="{FF2B5EF4-FFF2-40B4-BE49-F238E27FC236}">
                    <a16:creationId xmlns:a16="http://schemas.microsoft.com/office/drawing/2014/main" xmlns="" id="{546A8004-11F0-48D3-A479-F874506BAC74}"/>
                  </a:ext>
                </a:extLst>
              </p:cNvPr>
              <p:cNvGrpSpPr/>
              <p:nvPr/>
            </p:nvGrpSpPr>
            <p:grpSpPr>
              <a:xfrm>
                <a:off x="1919536" y="1288638"/>
                <a:ext cx="1905000" cy="2763925"/>
                <a:chOff x="1556810" y="2192729"/>
                <a:chExt cx="1905000" cy="2763925"/>
              </a:xfrm>
            </p:grpSpPr>
            <p:grpSp>
              <p:nvGrpSpPr>
                <p:cNvPr id="41" name="组合 40">
                  <a:extLst>
                    <a:ext uri="{FF2B5EF4-FFF2-40B4-BE49-F238E27FC236}">
                      <a16:creationId xmlns:a16="http://schemas.microsoft.com/office/drawing/2014/main" xmlns="" id="{DC5E6FFE-19D0-4F96-96C3-711453BD9092}"/>
                    </a:ext>
                  </a:extLst>
                </p:cNvPr>
                <p:cNvGrpSpPr/>
                <p:nvPr/>
              </p:nvGrpSpPr>
              <p:grpSpPr>
                <a:xfrm>
                  <a:off x="1556810" y="2192729"/>
                  <a:ext cx="1905000" cy="2657576"/>
                  <a:chOff x="5869897" y="4739417"/>
                  <a:chExt cx="3809999" cy="5315151"/>
                </a:xfrm>
              </p:grpSpPr>
              <p:sp>
                <p:nvSpPr>
                  <p:cNvPr id="43" name="矩形: 圆角 4">
                    <a:extLst>
                      <a:ext uri="{FF2B5EF4-FFF2-40B4-BE49-F238E27FC236}">
                        <a16:creationId xmlns:a16="http://schemas.microsoft.com/office/drawing/2014/main" xmlns="" id="{8A51CC74-93AE-4794-A62A-76F85A025EE5}"/>
                      </a:ext>
                    </a:extLst>
                  </p:cNvPr>
                  <p:cNvSpPr/>
                  <p:nvPr/>
                </p:nvSpPr>
                <p:spPr>
                  <a:xfrm>
                    <a:off x="5869897" y="4739417"/>
                    <a:ext cx="3809999" cy="5315151"/>
                  </a:xfrm>
                  <a:prstGeom prst="roundRect">
                    <a:avLst>
                      <a:gd name="adj" fmla="val 3932"/>
                    </a:avLst>
                  </a:prstGeom>
                  <a:solidFill>
                    <a:schemeClr val="accent1"/>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任意多边形: 形状 5">
                    <a:extLst>
                      <a:ext uri="{FF2B5EF4-FFF2-40B4-BE49-F238E27FC236}">
                        <a16:creationId xmlns:a16="http://schemas.microsoft.com/office/drawing/2014/main" xmlns="" id="{0CF5A961-9528-40DD-BECD-222C85E5CDE7}"/>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42" name="等腰三角形 41">
                  <a:extLst>
                    <a:ext uri="{FF2B5EF4-FFF2-40B4-BE49-F238E27FC236}">
                      <a16:creationId xmlns:a16="http://schemas.microsoft.com/office/drawing/2014/main" xmlns="" id="{93F746A0-62A6-4392-8A07-DB4660600C1C}"/>
                    </a:ext>
                  </a:extLst>
                </p:cNvPr>
                <p:cNvSpPr/>
                <p:nvPr/>
              </p:nvSpPr>
              <p:spPr>
                <a:xfrm rot="10800000">
                  <a:off x="2339175" y="4668622"/>
                  <a:ext cx="334117" cy="288032"/>
                </a:xfrm>
                <a:prstGeom prst="triangle">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22" name="组合 21">
                <a:extLst>
                  <a:ext uri="{FF2B5EF4-FFF2-40B4-BE49-F238E27FC236}">
                    <a16:creationId xmlns:a16="http://schemas.microsoft.com/office/drawing/2014/main" xmlns="" id="{68A34734-3D21-4FC4-BF36-B7387AD8B761}"/>
                  </a:ext>
                </a:extLst>
              </p:cNvPr>
              <p:cNvGrpSpPr/>
              <p:nvPr/>
            </p:nvGrpSpPr>
            <p:grpSpPr>
              <a:xfrm>
                <a:off x="4223792" y="1288638"/>
                <a:ext cx="1905000" cy="2763925"/>
                <a:chOff x="1556810" y="2192729"/>
                <a:chExt cx="1905000" cy="2763925"/>
              </a:xfrm>
            </p:grpSpPr>
            <p:grpSp>
              <p:nvGrpSpPr>
                <p:cNvPr id="37" name="组合 36">
                  <a:extLst>
                    <a:ext uri="{FF2B5EF4-FFF2-40B4-BE49-F238E27FC236}">
                      <a16:creationId xmlns:a16="http://schemas.microsoft.com/office/drawing/2014/main" xmlns="" id="{0E8EEB9D-EA4E-42FD-8EFD-0E8041FC72A5}"/>
                    </a:ext>
                  </a:extLst>
                </p:cNvPr>
                <p:cNvGrpSpPr/>
                <p:nvPr/>
              </p:nvGrpSpPr>
              <p:grpSpPr>
                <a:xfrm>
                  <a:off x="1556810" y="2192729"/>
                  <a:ext cx="1905000" cy="2657576"/>
                  <a:chOff x="5869897" y="4739417"/>
                  <a:chExt cx="3809999" cy="5315151"/>
                </a:xfrm>
              </p:grpSpPr>
              <p:sp>
                <p:nvSpPr>
                  <p:cNvPr id="39" name="矩形: 圆角 11">
                    <a:extLst>
                      <a:ext uri="{FF2B5EF4-FFF2-40B4-BE49-F238E27FC236}">
                        <a16:creationId xmlns:a16="http://schemas.microsoft.com/office/drawing/2014/main" xmlns="" id="{AAB36F4F-2B79-4603-BA7E-226646527563}"/>
                      </a:ext>
                    </a:extLst>
                  </p:cNvPr>
                  <p:cNvSpPr/>
                  <p:nvPr/>
                </p:nvSpPr>
                <p:spPr>
                  <a:xfrm>
                    <a:off x="5869897" y="4739417"/>
                    <a:ext cx="3809999" cy="5315151"/>
                  </a:xfrm>
                  <a:prstGeom prst="roundRect">
                    <a:avLst>
                      <a:gd name="adj" fmla="val 3932"/>
                    </a:avLst>
                  </a:prstGeom>
                  <a:solidFill>
                    <a:schemeClr val="accent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0" name="任意多边形: 形状 12">
                    <a:extLst>
                      <a:ext uri="{FF2B5EF4-FFF2-40B4-BE49-F238E27FC236}">
                        <a16:creationId xmlns:a16="http://schemas.microsoft.com/office/drawing/2014/main" xmlns="" id="{6EAC5C7A-DCD2-4083-8151-E7A8038D0176}"/>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8" name="等腰三角形 37">
                  <a:extLst>
                    <a:ext uri="{FF2B5EF4-FFF2-40B4-BE49-F238E27FC236}">
                      <a16:creationId xmlns:a16="http://schemas.microsoft.com/office/drawing/2014/main" xmlns="" id="{7D95715F-029F-4C94-A5E9-2F75CA13231B}"/>
                    </a:ext>
                  </a:extLst>
                </p:cNvPr>
                <p:cNvSpPr/>
                <p:nvPr/>
              </p:nvSpPr>
              <p:spPr>
                <a:xfrm rot="10800000">
                  <a:off x="2339175" y="4668622"/>
                  <a:ext cx="334117" cy="28803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3" name="组合 22">
                <a:extLst>
                  <a:ext uri="{FF2B5EF4-FFF2-40B4-BE49-F238E27FC236}">
                    <a16:creationId xmlns:a16="http://schemas.microsoft.com/office/drawing/2014/main" xmlns="" id="{1C59A0B0-A790-4E00-814F-C29AF7B5C042}"/>
                  </a:ext>
                </a:extLst>
              </p:cNvPr>
              <p:cNvGrpSpPr/>
              <p:nvPr/>
            </p:nvGrpSpPr>
            <p:grpSpPr>
              <a:xfrm>
                <a:off x="6528048" y="1288638"/>
                <a:ext cx="1905000" cy="2763925"/>
                <a:chOff x="1556810" y="2192729"/>
                <a:chExt cx="1905000" cy="2763925"/>
              </a:xfrm>
            </p:grpSpPr>
            <p:grpSp>
              <p:nvGrpSpPr>
                <p:cNvPr id="33" name="组合 32">
                  <a:extLst>
                    <a:ext uri="{FF2B5EF4-FFF2-40B4-BE49-F238E27FC236}">
                      <a16:creationId xmlns:a16="http://schemas.microsoft.com/office/drawing/2014/main" xmlns="" id="{6D906598-E19B-42EC-B658-9230D8CA2F7C}"/>
                    </a:ext>
                  </a:extLst>
                </p:cNvPr>
                <p:cNvGrpSpPr/>
                <p:nvPr/>
              </p:nvGrpSpPr>
              <p:grpSpPr>
                <a:xfrm>
                  <a:off x="1556810" y="2192729"/>
                  <a:ext cx="1905000" cy="2657576"/>
                  <a:chOff x="5869897" y="4739417"/>
                  <a:chExt cx="3809999" cy="5315151"/>
                </a:xfrm>
              </p:grpSpPr>
              <p:sp>
                <p:nvSpPr>
                  <p:cNvPr id="35" name="矩形: 圆角 18">
                    <a:extLst>
                      <a:ext uri="{FF2B5EF4-FFF2-40B4-BE49-F238E27FC236}">
                        <a16:creationId xmlns:a16="http://schemas.microsoft.com/office/drawing/2014/main" xmlns="" id="{1FB26143-F5C7-4FF3-8485-C268FD657059}"/>
                      </a:ext>
                    </a:extLst>
                  </p:cNvPr>
                  <p:cNvSpPr/>
                  <p:nvPr/>
                </p:nvSpPr>
                <p:spPr>
                  <a:xfrm>
                    <a:off x="5869897" y="4739417"/>
                    <a:ext cx="3809999" cy="5315151"/>
                  </a:xfrm>
                  <a:prstGeom prst="roundRect">
                    <a:avLst>
                      <a:gd name="adj" fmla="val 3932"/>
                    </a:avLst>
                  </a:prstGeom>
                  <a:solidFill>
                    <a:schemeClr val="accent1"/>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6" name="任意多边形: 形状 19">
                    <a:extLst>
                      <a:ext uri="{FF2B5EF4-FFF2-40B4-BE49-F238E27FC236}">
                        <a16:creationId xmlns:a16="http://schemas.microsoft.com/office/drawing/2014/main" xmlns="" id="{972A7CB2-6042-47CA-A779-8F1E6EB9FD94}"/>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4" name="等腰三角形 33">
                  <a:extLst>
                    <a:ext uri="{FF2B5EF4-FFF2-40B4-BE49-F238E27FC236}">
                      <a16:creationId xmlns:a16="http://schemas.microsoft.com/office/drawing/2014/main" xmlns="" id="{CAC7E1E4-097C-43B2-89B5-274BA91E40F5}"/>
                    </a:ext>
                  </a:extLst>
                </p:cNvPr>
                <p:cNvSpPr/>
                <p:nvPr/>
              </p:nvSpPr>
              <p:spPr>
                <a:xfrm rot="10800000">
                  <a:off x="2339175" y="4668622"/>
                  <a:ext cx="334117" cy="288032"/>
                </a:xfrm>
                <a:prstGeom prst="triangle">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4" name="组合 23">
                <a:extLst>
                  <a:ext uri="{FF2B5EF4-FFF2-40B4-BE49-F238E27FC236}">
                    <a16:creationId xmlns:a16="http://schemas.microsoft.com/office/drawing/2014/main" xmlns="" id="{4ED165A5-744D-43A1-A5CC-C64ED38700EF}"/>
                  </a:ext>
                </a:extLst>
              </p:cNvPr>
              <p:cNvGrpSpPr/>
              <p:nvPr/>
            </p:nvGrpSpPr>
            <p:grpSpPr>
              <a:xfrm>
                <a:off x="8832304" y="1288638"/>
                <a:ext cx="1905000" cy="2763925"/>
                <a:chOff x="1556810" y="2192729"/>
                <a:chExt cx="1905000" cy="2763925"/>
              </a:xfrm>
            </p:grpSpPr>
            <p:grpSp>
              <p:nvGrpSpPr>
                <p:cNvPr id="29" name="组合 28">
                  <a:extLst>
                    <a:ext uri="{FF2B5EF4-FFF2-40B4-BE49-F238E27FC236}">
                      <a16:creationId xmlns:a16="http://schemas.microsoft.com/office/drawing/2014/main" xmlns="" id="{E23DB4CF-A188-41C9-B03C-2D6B0C75E1B2}"/>
                    </a:ext>
                  </a:extLst>
                </p:cNvPr>
                <p:cNvGrpSpPr/>
                <p:nvPr/>
              </p:nvGrpSpPr>
              <p:grpSpPr>
                <a:xfrm>
                  <a:off x="1556810" y="2192729"/>
                  <a:ext cx="1905000" cy="2657576"/>
                  <a:chOff x="5869897" y="4739417"/>
                  <a:chExt cx="3809999" cy="5315151"/>
                </a:xfrm>
              </p:grpSpPr>
              <p:sp>
                <p:nvSpPr>
                  <p:cNvPr id="31" name="矩形: 圆角 25">
                    <a:extLst>
                      <a:ext uri="{FF2B5EF4-FFF2-40B4-BE49-F238E27FC236}">
                        <a16:creationId xmlns:a16="http://schemas.microsoft.com/office/drawing/2014/main" xmlns="" id="{B9EE8977-5BB0-46E2-8698-7ED169E9191E}"/>
                      </a:ext>
                    </a:extLst>
                  </p:cNvPr>
                  <p:cNvSpPr/>
                  <p:nvPr/>
                </p:nvSpPr>
                <p:spPr>
                  <a:xfrm>
                    <a:off x="5869897" y="4739417"/>
                    <a:ext cx="3809999" cy="5315151"/>
                  </a:xfrm>
                  <a:prstGeom prst="roundRect">
                    <a:avLst>
                      <a:gd name="adj" fmla="val 3932"/>
                    </a:avLst>
                  </a:prstGeom>
                  <a:solidFill>
                    <a:schemeClr val="accent4"/>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2" name="任意多边形: 形状 26">
                    <a:extLst>
                      <a:ext uri="{FF2B5EF4-FFF2-40B4-BE49-F238E27FC236}">
                        <a16:creationId xmlns:a16="http://schemas.microsoft.com/office/drawing/2014/main" xmlns="" id="{BBDE4095-9891-4AF3-8CF8-38C05947FB23}"/>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0" name="等腰三角形 29">
                  <a:extLst>
                    <a:ext uri="{FF2B5EF4-FFF2-40B4-BE49-F238E27FC236}">
                      <a16:creationId xmlns:a16="http://schemas.microsoft.com/office/drawing/2014/main" xmlns="" id="{7A3C9798-6EA0-4E9E-AD7B-4E8E52D416A1}"/>
                    </a:ext>
                  </a:extLst>
                </p:cNvPr>
                <p:cNvSpPr/>
                <p:nvPr/>
              </p:nvSpPr>
              <p:spPr>
                <a:xfrm rot="10800000">
                  <a:off x="2339175" y="4668622"/>
                  <a:ext cx="334117" cy="28803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5" name="椭圆 24">
                <a:extLst>
                  <a:ext uri="{FF2B5EF4-FFF2-40B4-BE49-F238E27FC236}">
                    <a16:creationId xmlns:a16="http://schemas.microsoft.com/office/drawing/2014/main" xmlns="" id="{FA9D0794-F59D-4205-9232-99C4573BC6A3}"/>
                  </a:ext>
                </a:extLst>
              </p:cNvPr>
              <p:cNvSpPr/>
              <p:nvPr/>
            </p:nvSpPr>
            <p:spPr>
              <a:xfrm>
                <a:off x="725555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3</a:t>
                </a:r>
              </a:p>
            </p:txBody>
          </p:sp>
          <p:sp>
            <p:nvSpPr>
              <p:cNvPr id="26" name="椭圆 25">
                <a:extLst>
                  <a:ext uri="{FF2B5EF4-FFF2-40B4-BE49-F238E27FC236}">
                    <a16:creationId xmlns:a16="http://schemas.microsoft.com/office/drawing/2014/main" xmlns="" id="{DB599283-310D-4094-AA89-8E1072A06C1A}"/>
                  </a:ext>
                </a:extLst>
              </p:cNvPr>
              <p:cNvSpPr/>
              <p:nvPr/>
            </p:nvSpPr>
            <p:spPr>
              <a:xfrm>
                <a:off x="493316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2</a:t>
                </a:r>
              </a:p>
            </p:txBody>
          </p:sp>
          <p:sp>
            <p:nvSpPr>
              <p:cNvPr id="27" name="椭圆 26">
                <a:extLst>
                  <a:ext uri="{FF2B5EF4-FFF2-40B4-BE49-F238E27FC236}">
                    <a16:creationId xmlns:a16="http://schemas.microsoft.com/office/drawing/2014/main" xmlns="" id="{7F39548A-F484-4E6D-81B5-4A39595BE538}"/>
                  </a:ext>
                </a:extLst>
              </p:cNvPr>
              <p:cNvSpPr/>
              <p:nvPr/>
            </p:nvSpPr>
            <p:spPr>
              <a:xfrm>
                <a:off x="261077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1</a:t>
                </a:r>
              </a:p>
            </p:txBody>
          </p:sp>
          <p:sp>
            <p:nvSpPr>
              <p:cNvPr id="28" name="椭圆 27">
                <a:extLst>
                  <a:ext uri="{FF2B5EF4-FFF2-40B4-BE49-F238E27FC236}">
                    <a16:creationId xmlns:a16="http://schemas.microsoft.com/office/drawing/2014/main" xmlns="" id="{A6DFB78F-271D-4452-B320-43973FD10BEB}"/>
                  </a:ext>
                </a:extLst>
              </p:cNvPr>
              <p:cNvSpPr/>
              <p:nvPr/>
            </p:nvSpPr>
            <p:spPr>
              <a:xfrm>
                <a:off x="9541680"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4</a:t>
                </a:r>
              </a:p>
            </p:txBody>
          </p:sp>
        </p:grpSp>
      </p:grpSp>
      <p:grpSp>
        <p:nvGrpSpPr>
          <p:cNvPr id="45" name="组合 44">
            <a:extLst>
              <a:ext uri="{FF2B5EF4-FFF2-40B4-BE49-F238E27FC236}">
                <a16:creationId xmlns:a16="http://schemas.microsoft.com/office/drawing/2014/main" xmlns="" id="{8858C397-07A8-4630-A020-BFEC2DD35546}"/>
              </a:ext>
            </a:extLst>
          </p:cNvPr>
          <p:cNvGrpSpPr/>
          <p:nvPr/>
        </p:nvGrpSpPr>
        <p:grpSpPr>
          <a:xfrm>
            <a:off x="1698607" y="2297037"/>
            <a:ext cx="8758518" cy="2145991"/>
            <a:chOff x="1698607" y="2297037"/>
            <a:chExt cx="8758518" cy="2145991"/>
          </a:xfrm>
        </p:grpSpPr>
        <p:sp>
          <p:nvSpPr>
            <p:cNvPr id="46" name="矩形 45">
              <a:extLst>
                <a:ext uri="{FF2B5EF4-FFF2-40B4-BE49-F238E27FC236}">
                  <a16:creationId xmlns:a16="http://schemas.microsoft.com/office/drawing/2014/main" xmlns="" id="{7DABCD79-557E-486F-9C13-893D18C931BD}"/>
                </a:ext>
              </a:extLst>
            </p:cNvPr>
            <p:cNvSpPr/>
            <p:nvPr/>
          </p:nvSpPr>
          <p:spPr>
            <a:xfrm>
              <a:off x="1739182"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47" name="矩形 46">
              <a:extLst>
                <a:ext uri="{FF2B5EF4-FFF2-40B4-BE49-F238E27FC236}">
                  <a16:creationId xmlns:a16="http://schemas.microsoft.com/office/drawing/2014/main" xmlns="" id="{4760700D-1ADB-4E77-8355-606207BA38AA}"/>
                </a:ext>
              </a:extLst>
            </p:cNvPr>
            <p:cNvSpPr/>
            <p:nvPr/>
          </p:nvSpPr>
          <p:spPr>
            <a:xfrm>
              <a:off x="1698607"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48" name="矩形 47">
              <a:extLst>
                <a:ext uri="{FF2B5EF4-FFF2-40B4-BE49-F238E27FC236}">
                  <a16:creationId xmlns:a16="http://schemas.microsoft.com/office/drawing/2014/main" xmlns="" id="{142F8052-18B3-4776-8C5C-546B62C103F6}"/>
                </a:ext>
              </a:extLst>
            </p:cNvPr>
            <p:cNvSpPr/>
            <p:nvPr/>
          </p:nvSpPr>
          <p:spPr>
            <a:xfrm>
              <a:off x="4048168"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49" name="矩形 48">
              <a:extLst>
                <a:ext uri="{FF2B5EF4-FFF2-40B4-BE49-F238E27FC236}">
                  <a16:creationId xmlns:a16="http://schemas.microsoft.com/office/drawing/2014/main" xmlns="" id="{0FA7DFE5-AB95-4792-AD57-B9EB053D1941}"/>
                </a:ext>
              </a:extLst>
            </p:cNvPr>
            <p:cNvSpPr/>
            <p:nvPr/>
          </p:nvSpPr>
          <p:spPr>
            <a:xfrm>
              <a:off x="6370558"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50" name="矩形 49">
              <a:extLst>
                <a:ext uri="{FF2B5EF4-FFF2-40B4-BE49-F238E27FC236}">
                  <a16:creationId xmlns:a16="http://schemas.microsoft.com/office/drawing/2014/main" xmlns="" id="{FE2F31B1-BA08-4367-B2F0-0DCF7BC6C866}"/>
                </a:ext>
              </a:extLst>
            </p:cNvPr>
            <p:cNvSpPr/>
            <p:nvPr/>
          </p:nvSpPr>
          <p:spPr>
            <a:xfrm>
              <a:off x="8657549"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51" name="矩形 50">
              <a:extLst>
                <a:ext uri="{FF2B5EF4-FFF2-40B4-BE49-F238E27FC236}">
                  <a16:creationId xmlns:a16="http://schemas.microsoft.com/office/drawing/2014/main" xmlns="" id="{B0CA212F-6E48-4A2C-8513-497CE03FF22B}"/>
                </a:ext>
              </a:extLst>
            </p:cNvPr>
            <p:cNvSpPr/>
            <p:nvPr/>
          </p:nvSpPr>
          <p:spPr>
            <a:xfrm>
              <a:off x="4019224"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2" name="矩形 51">
              <a:extLst>
                <a:ext uri="{FF2B5EF4-FFF2-40B4-BE49-F238E27FC236}">
                  <a16:creationId xmlns:a16="http://schemas.microsoft.com/office/drawing/2014/main" xmlns="" id="{D7905D02-0C48-4093-9E1C-9FFB73C2C4AA}"/>
                </a:ext>
              </a:extLst>
            </p:cNvPr>
            <p:cNvSpPr/>
            <p:nvPr/>
          </p:nvSpPr>
          <p:spPr>
            <a:xfrm>
              <a:off x="6316216"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3" name="矩形 52">
              <a:extLst>
                <a:ext uri="{FF2B5EF4-FFF2-40B4-BE49-F238E27FC236}">
                  <a16:creationId xmlns:a16="http://schemas.microsoft.com/office/drawing/2014/main" xmlns="" id="{86BADA8A-C347-435B-A7C1-B421D9C9CB3B}"/>
                </a:ext>
              </a:extLst>
            </p:cNvPr>
            <p:cNvSpPr/>
            <p:nvPr/>
          </p:nvSpPr>
          <p:spPr>
            <a:xfrm>
              <a:off x="8629509"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280833382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D2D288A7-9B75-4A77-BDE4-4E8E9C931052}"/>
              </a:ext>
            </a:extLst>
          </p:cNvPr>
          <p:cNvSpPr/>
          <p:nvPr/>
        </p:nvSpPr>
        <p:spPr>
          <a:xfrm>
            <a:off x="1115" y="1628800"/>
            <a:ext cx="8408402" cy="4176464"/>
          </a:xfrm>
          <a:prstGeom prst="rect">
            <a:avLst/>
          </a:prstGeom>
          <a:solidFill>
            <a:srgbClr val="0E5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前言">
            <a:extLst>
              <a:ext uri="{FF2B5EF4-FFF2-40B4-BE49-F238E27FC236}">
                <a16:creationId xmlns:a16="http://schemas.microsoft.com/office/drawing/2014/main" xmlns="" id="{291F7E85-D267-4633-9F3E-6D14F8548694}"/>
              </a:ext>
            </a:extLst>
          </p:cNvPr>
          <p:cNvSpPr>
            <a:spLocks noChangeArrowheads="1"/>
          </p:cNvSpPr>
          <p:nvPr/>
        </p:nvSpPr>
        <p:spPr bwMode="auto">
          <a:xfrm>
            <a:off x="242297" y="908720"/>
            <a:ext cx="4937554"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charset="0"/>
              <a:buNone/>
              <a:tabLst/>
              <a:defRPr/>
            </a:pPr>
            <a:r>
              <a:rPr kumimoji="0" lang="zh-CN" altLang="en-US" sz="4000" b="1" i="0" u="none" strike="noStrike" kern="1200" cap="none" spc="0" normalizeH="0" baseline="0" noProof="0" dirty="0">
                <a:ln>
                  <a:noFill/>
                </a:ln>
                <a:solidFill>
                  <a:srgbClr val="0E5788"/>
                </a:solidFill>
                <a:effectLst/>
                <a:uLnTx/>
                <a:uFillTx/>
                <a:latin typeface="微软雅黑" pitchFamily="34" charset="-122"/>
                <a:ea typeface="微软雅黑" pitchFamily="34" charset="-122"/>
                <a:cs typeface="+mn-cs"/>
                <a:sym typeface="Calibri" pitchFamily="34" charset="0"/>
              </a:rPr>
              <a:t>前言</a:t>
            </a:r>
            <a:r>
              <a:rPr kumimoji="0" lang="zh-CN" altLang="en-US" sz="3600" b="1" i="0" u="none" strike="noStrike" kern="1200" cap="none" spc="0" normalizeH="0" baseline="0" noProof="0" dirty="0">
                <a:ln>
                  <a:noFill/>
                </a:ln>
                <a:solidFill>
                  <a:srgbClr val="554C51"/>
                </a:solidFill>
                <a:effectLst/>
                <a:uLnTx/>
                <a:uFillTx/>
                <a:latin typeface="微软雅黑" pitchFamily="34" charset="-122"/>
                <a:ea typeface="微软雅黑" pitchFamily="34" charset="-122"/>
                <a:cs typeface="+mn-cs"/>
                <a:sym typeface="Calibri" pitchFamily="34" charset="0"/>
              </a:rPr>
              <a:t> </a:t>
            </a:r>
            <a:r>
              <a:rPr kumimoji="0" lang="en-US" altLang="zh-CN" sz="3600" b="1" i="0" u="none" strike="noStrike" kern="1200" cap="none" spc="0" normalizeH="0" baseline="0" noProof="0" dirty="0">
                <a:ln>
                  <a:noFill/>
                </a:ln>
                <a:solidFill>
                  <a:srgbClr val="554C51"/>
                </a:solidFill>
                <a:effectLst/>
                <a:uLnTx/>
                <a:uFillTx/>
                <a:latin typeface="微软雅黑" pitchFamily="34" charset="-122"/>
                <a:ea typeface="微软雅黑" pitchFamily="34" charset="-122"/>
                <a:cs typeface="+mn-cs"/>
                <a:sym typeface="Calibri" pitchFamily="34" charset="0"/>
              </a:rPr>
              <a:t>/</a:t>
            </a:r>
            <a:r>
              <a:rPr kumimoji="0" lang="zh-CN" altLang="en-US" sz="3600" b="1" i="0" u="none" strike="noStrike" kern="1200" cap="none" spc="0" normalizeH="0" baseline="0" noProof="0" dirty="0">
                <a:ln>
                  <a:noFill/>
                </a:ln>
                <a:solidFill>
                  <a:srgbClr val="554C51"/>
                </a:solidFill>
                <a:effectLst>
                  <a:outerShdw blurRad="38100" dist="38100" dir="2700000" algn="tl">
                    <a:srgbClr val="000000">
                      <a:alpha val="43137"/>
                    </a:srgbClr>
                  </a:outerShdw>
                </a:effectLst>
                <a:uLnTx/>
                <a:uFillTx/>
                <a:latin typeface="微软雅黑" pitchFamily="34" charset="-122"/>
                <a:ea typeface="微软雅黑" pitchFamily="34" charset="-122"/>
                <a:cs typeface="+mn-cs"/>
                <a:sym typeface="Calibri" pitchFamily="34" charset="0"/>
              </a:rPr>
              <a:t>  </a:t>
            </a:r>
            <a:r>
              <a:rPr kumimoji="0" lang="en-US" altLang="zh-CN" sz="3600" b="1" i="0" u="none" strike="noStrike" kern="1200" cap="none" spc="0" normalizeH="0" baseline="0" noProof="0" dirty="0">
                <a:ln>
                  <a:noFill/>
                </a:ln>
                <a:solidFill>
                  <a:srgbClr val="554C51"/>
                </a:solidFill>
                <a:effectLst>
                  <a:outerShdw blurRad="38100" dist="38100" dir="2700000" algn="tl">
                    <a:srgbClr val="000000">
                      <a:alpha val="43137"/>
                    </a:srgbClr>
                  </a:outerShdw>
                </a:effectLst>
                <a:uLnTx/>
                <a:uFillTx/>
                <a:latin typeface="Impact MT Std" pitchFamily="34" charset="0"/>
                <a:ea typeface="微软雅黑" pitchFamily="34" charset="-122"/>
                <a:cs typeface="+mn-cs"/>
                <a:sym typeface="Calibri" pitchFamily="34" charset="0"/>
              </a:rPr>
              <a:t>INTRODUCTION</a:t>
            </a:r>
            <a:endParaRPr kumimoji="0" lang="zh-CN" altLang="en-US" sz="3600" b="1" i="0" u="none" strike="noStrike" kern="1200" cap="none" spc="0" normalizeH="0" baseline="0" noProof="0" dirty="0">
              <a:ln>
                <a:noFill/>
              </a:ln>
              <a:solidFill>
                <a:srgbClr val="554C51"/>
              </a:solidFill>
              <a:effectLst>
                <a:outerShdw blurRad="38100" dist="38100" dir="2700000" algn="tl">
                  <a:srgbClr val="000000">
                    <a:alpha val="43137"/>
                  </a:srgbClr>
                </a:outerShdw>
              </a:effectLst>
              <a:uLnTx/>
              <a:uFillTx/>
              <a:latin typeface="Impact MT Std" pitchFamily="34" charset="0"/>
              <a:ea typeface="微软雅黑" pitchFamily="34" charset="-122"/>
              <a:cs typeface="+mn-cs"/>
              <a:sym typeface="Impact" pitchFamily="34" charset="0"/>
            </a:endParaRPr>
          </a:p>
        </p:txBody>
      </p:sp>
      <p:grpSp>
        <p:nvGrpSpPr>
          <p:cNvPr id="5" name="组合 4">
            <a:extLst>
              <a:ext uri="{FF2B5EF4-FFF2-40B4-BE49-F238E27FC236}">
                <a16:creationId xmlns:a16="http://schemas.microsoft.com/office/drawing/2014/main" xmlns="" id="{C9DB9FC0-3DDB-4AAB-B98B-5740E81AD13C}"/>
              </a:ext>
            </a:extLst>
          </p:cNvPr>
          <p:cNvGrpSpPr/>
          <p:nvPr/>
        </p:nvGrpSpPr>
        <p:grpSpPr>
          <a:xfrm>
            <a:off x="7885047" y="3132478"/>
            <a:ext cx="1162438" cy="1169108"/>
            <a:chOff x="1721162" y="4373847"/>
            <a:chExt cx="715716" cy="719823"/>
          </a:xfrm>
        </p:grpSpPr>
        <p:sp>
          <p:nvSpPr>
            <p:cNvPr id="6" name="Oval 28">
              <a:extLst>
                <a:ext uri="{FF2B5EF4-FFF2-40B4-BE49-F238E27FC236}">
                  <a16:creationId xmlns:a16="http://schemas.microsoft.com/office/drawing/2014/main" xmlns="" id="{274E495E-2C39-4C5D-B0FC-AF236D83932E}"/>
                </a:ext>
              </a:extLst>
            </p:cNvPr>
            <p:cNvSpPr/>
            <p:nvPr/>
          </p:nvSpPr>
          <p:spPr>
            <a:xfrm>
              <a:off x="1721162" y="4373847"/>
              <a:ext cx="715716" cy="719823"/>
            </a:xfrm>
            <a:prstGeom prst="ellipse">
              <a:avLst/>
            </a:prstGeom>
            <a:solidFill>
              <a:srgbClr val="FCC54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733" b="0" i="0" u="none" strike="noStrike" kern="1200" cap="none" spc="0" normalizeH="0" baseline="0" noProof="0" dirty="0">
                <a:ln>
                  <a:noFill/>
                </a:ln>
                <a:solidFill>
                  <a:srgbClr val="44546A">
                    <a:lumMod val="50000"/>
                  </a:srgbClr>
                </a:solidFill>
                <a:effectLst/>
                <a:uLnTx/>
                <a:uFillTx/>
                <a:latin typeface="Arial"/>
                <a:ea typeface="微软雅黑"/>
                <a:cs typeface="+mn-cs"/>
              </a:endParaRPr>
            </a:p>
          </p:txBody>
        </p:sp>
        <p:sp>
          <p:nvSpPr>
            <p:cNvPr id="7" name="Freeform 7">
              <a:extLst>
                <a:ext uri="{FF2B5EF4-FFF2-40B4-BE49-F238E27FC236}">
                  <a16:creationId xmlns:a16="http://schemas.microsoft.com/office/drawing/2014/main" xmlns="" id="{F1E7E168-951A-4BA6-AE0B-79AEBC9F048B}"/>
                </a:ext>
              </a:extLst>
            </p:cNvPr>
            <p:cNvSpPr>
              <a:spLocks/>
            </p:cNvSpPr>
            <p:nvPr/>
          </p:nvSpPr>
          <p:spPr bwMode="auto">
            <a:xfrm>
              <a:off x="1892225" y="4715743"/>
              <a:ext cx="388938" cy="225425"/>
            </a:xfrm>
            <a:custGeom>
              <a:avLst/>
              <a:gdLst>
                <a:gd name="T0" fmla="*/ 103 w 103"/>
                <a:gd name="T1" fmla="*/ 33 h 60"/>
                <a:gd name="T2" fmla="*/ 94 w 103"/>
                <a:gd name="T3" fmla="*/ 10 h 60"/>
                <a:gd name="T4" fmla="*/ 68 w 103"/>
                <a:gd name="T5" fmla="*/ 0 h 60"/>
                <a:gd name="T6" fmla="*/ 68 w 103"/>
                <a:gd name="T7" fmla="*/ 0 h 60"/>
                <a:gd name="T8" fmla="*/ 67 w 103"/>
                <a:gd name="T9" fmla="*/ 0 h 60"/>
                <a:gd name="T10" fmla="*/ 59 w 103"/>
                <a:gd name="T11" fmla="*/ 38 h 60"/>
                <a:gd name="T12" fmla="*/ 55 w 103"/>
                <a:gd name="T13" fmla="*/ 12 h 60"/>
                <a:gd name="T14" fmla="*/ 58 w 103"/>
                <a:gd name="T15" fmla="*/ 6 h 60"/>
                <a:gd name="T16" fmla="*/ 53 w 103"/>
                <a:gd name="T17" fmla="*/ 2 h 60"/>
                <a:gd name="T18" fmla="*/ 52 w 103"/>
                <a:gd name="T19" fmla="*/ 2 h 60"/>
                <a:gd name="T20" fmla="*/ 52 w 103"/>
                <a:gd name="T21" fmla="*/ 2 h 60"/>
                <a:gd name="T22" fmla="*/ 50 w 103"/>
                <a:gd name="T23" fmla="*/ 2 h 60"/>
                <a:gd name="T24" fmla="*/ 46 w 103"/>
                <a:gd name="T25" fmla="*/ 6 h 60"/>
                <a:gd name="T26" fmla="*/ 49 w 103"/>
                <a:gd name="T27" fmla="*/ 12 h 60"/>
                <a:gd name="T28" fmla="*/ 44 w 103"/>
                <a:gd name="T29" fmla="*/ 38 h 60"/>
                <a:gd name="T30" fmla="*/ 36 w 103"/>
                <a:gd name="T31" fmla="*/ 0 h 60"/>
                <a:gd name="T32" fmla="*/ 36 w 103"/>
                <a:gd name="T33" fmla="*/ 0 h 60"/>
                <a:gd name="T34" fmla="*/ 35 w 103"/>
                <a:gd name="T35" fmla="*/ 0 h 60"/>
                <a:gd name="T36" fmla="*/ 9 w 103"/>
                <a:gd name="T37" fmla="*/ 10 h 60"/>
                <a:gd name="T38" fmla="*/ 1 w 103"/>
                <a:gd name="T39" fmla="*/ 33 h 60"/>
                <a:gd name="T40" fmla="*/ 0 w 103"/>
                <a:gd name="T41" fmla="*/ 57 h 60"/>
                <a:gd name="T42" fmla="*/ 19 w 103"/>
                <a:gd name="T43" fmla="*/ 59 h 60"/>
                <a:gd name="T44" fmla="*/ 19 w 103"/>
                <a:gd name="T45" fmla="*/ 38 h 60"/>
                <a:gd name="T46" fmla="*/ 21 w 103"/>
                <a:gd name="T47" fmla="*/ 30 h 60"/>
                <a:gd name="T48" fmla="*/ 21 w 103"/>
                <a:gd name="T49" fmla="*/ 59 h 60"/>
                <a:gd name="T50" fmla="*/ 52 w 103"/>
                <a:gd name="T51" fmla="*/ 60 h 60"/>
                <a:gd name="T52" fmla="*/ 82 w 103"/>
                <a:gd name="T53" fmla="*/ 59 h 60"/>
                <a:gd name="T54" fmla="*/ 82 w 103"/>
                <a:gd name="T55" fmla="*/ 30 h 60"/>
                <a:gd name="T56" fmla="*/ 84 w 103"/>
                <a:gd name="T57" fmla="*/ 38 h 60"/>
                <a:gd name="T58" fmla="*/ 84 w 103"/>
                <a:gd name="T59" fmla="*/ 59 h 60"/>
                <a:gd name="T60" fmla="*/ 103 w 103"/>
                <a:gd name="T61" fmla="*/ 57 h 60"/>
                <a:gd name="T62" fmla="*/ 103 w 103"/>
                <a:gd name="T6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60">
                  <a:moveTo>
                    <a:pt x="103" y="33"/>
                  </a:moveTo>
                  <a:cubicBezTo>
                    <a:pt x="101" y="17"/>
                    <a:pt x="97" y="12"/>
                    <a:pt x="94" y="10"/>
                  </a:cubicBezTo>
                  <a:cubicBezTo>
                    <a:pt x="87" y="6"/>
                    <a:pt x="73" y="2"/>
                    <a:pt x="68" y="0"/>
                  </a:cubicBezTo>
                  <a:cubicBezTo>
                    <a:pt x="68" y="0"/>
                    <a:pt x="68" y="0"/>
                    <a:pt x="68" y="0"/>
                  </a:cubicBezTo>
                  <a:cubicBezTo>
                    <a:pt x="68" y="0"/>
                    <a:pt x="68" y="0"/>
                    <a:pt x="67" y="0"/>
                  </a:cubicBezTo>
                  <a:cubicBezTo>
                    <a:pt x="67" y="5"/>
                    <a:pt x="59" y="38"/>
                    <a:pt x="59" y="38"/>
                  </a:cubicBezTo>
                  <a:cubicBezTo>
                    <a:pt x="59" y="38"/>
                    <a:pt x="55" y="12"/>
                    <a:pt x="55" y="12"/>
                  </a:cubicBezTo>
                  <a:cubicBezTo>
                    <a:pt x="55" y="12"/>
                    <a:pt x="58" y="6"/>
                    <a:pt x="58" y="6"/>
                  </a:cubicBezTo>
                  <a:cubicBezTo>
                    <a:pt x="53" y="2"/>
                    <a:pt x="53" y="2"/>
                    <a:pt x="53" y="2"/>
                  </a:cubicBezTo>
                  <a:cubicBezTo>
                    <a:pt x="52" y="2"/>
                    <a:pt x="52" y="2"/>
                    <a:pt x="52" y="2"/>
                  </a:cubicBezTo>
                  <a:cubicBezTo>
                    <a:pt x="52" y="2"/>
                    <a:pt x="52" y="2"/>
                    <a:pt x="52" y="2"/>
                  </a:cubicBezTo>
                  <a:cubicBezTo>
                    <a:pt x="50" y="2"/>
                    <a:pt x="50" y="2"/>
                    <a:pt x="50" y="2"/>
                  </a:cubicBezTo>
                  <a:cubicBezTo>
                    <a:pt x="46" y="6"/>
                    <a:pt x="46" y="6"/>
                    <a:pt x="46" y="6"/>
                  </a:cubicBezTo>
                  <a:cubicBezTo>
                    <a:pt x="49" y="12"/>
                    <a:pt x="49" y="12"/>
                    <a:pt x="49" y="12"/>
                  </a:cubicBezTo>
                  <a:cubicBezTo>
                    <a:pt x="44" y="38"/>
                    <a:pt x="44" y="38"/>
                    <a:pt x="44" y="38"/>
                  </a:cubicBezTo>
                  <a:cubicBezTo>
                    <a:pt x="44" y="38"/>
                    <a:pt x="37" y="5"/>
                    <a:pt x="36" y="0"/>
                  </a:cubicBezTo>
                  <a:cubicBezTo>
                    <a:pt x="36" y="0"/>
                    <a:pt x="36" y="0"/>
                    <a:pt x="36" y="0"/>
                  </a:cubicBezTo>
                  <a:cubicBezTo>
                    <a:pt x="36" y="0"/>
                    <a:pt x="35" y="0"/>
                    <a:pt x="35" y="0"/>
                  </a:cubicBezTo>
                  <a:cubicBezTo>
                    <a:pt x="30" y="2"/>
                    <a:pt x="16" y="6"/>
                    <a:pt x="9" y="10"/>
                  </a:cubicBezTo>
                  <a:cubicBezTo>
                    <a:pt x="7" y="12"/>
                    <a:pt x="2" y="17"/>
                    <a:pt x="1" y="33"/>
                  </a:cubicBezTo>
                  <a:cubicBezTo>
                    <a:pt x="1" y="34"/>
                    <a:pt x="1" y="47"/>
                    <a:pt x="0" y="57"/>
                  </a:cubicBezTo>
                  <a:cubicBezTo>
                    <a:pt x="7" y="58"/>
                    <a:pt x="12" y="59"/>
                    <a:pt x="19" y="59"/>
                  </a:cubicBezTo>
                  <a:cubicBezTo>
                    <a:pt x="19" y="52"/>
                    <a:pt x="19" y="41"/>
                    <a:pt x="19" y="38"/>
                  </a:cubicBezTo>
                  <a:cubicBezTo>
                    <a:pt x="19" y="35"/>
                    <a:pt x="20" y="32"/>
                    <a:pt x="21" y="30"/>
                  </a:cubicBezTo>
                  <a:cubicBezTo>
                    <a:pt x="21" y="59"/>
                    <a:pt x="21" y="59"/>
                    <a:pt x="21" y="59"/>
                  </a:cubicBezTo>
                  <a:cubicBezTo>
                    <a:pt x="30" y="60"/>
                    <a:pt x="42" y="60"/>
                    <a:pt x="52" y="60"/>
                  </a:cubicBezTo>
                  <a:cubicBezTo>
                    <a:pt x="62" y="60"/>
                    <a:pt x="73" y="60"/>
                    <a:pt x="82" y="59"/>
                  </a:cubicBezTo>
                  <a:cubicBezTo>
                    <a:pt x="82" y="30"/>
                    <a:pt x="82" y="30"/>
                    <a:pt x="82" y="30"/>
                  </a:cubicBezTo>
                  <a:cubicBezTo>
                    <a:pt x="83" y="32"/>
                    <a:pt x="84" y="35"/>
                    <a:pt x="84" y="38"/>
                  </a:cubicBezTo>
                  <a:cubicBezTo>
                    <a:pt x="84" y="41"/>
                    <a:pt x="84" y="52"/>
                    <a:pt x="84" y="59"/>
                  </a:cubicBezTo>
                  <a:cubicBezTo>
                    <a:pt x="91" y="58"/>
                    <a:pt x="97" y="58"/>
                    <a:pt x="103" y="57"/>
                  </a:cubicBezTo>
                  <a:cubicBezTo>
                    <a:pt x="103" y="47"/>
                    <a:pt x="103" y="34"/>
                    <a:pt x="103" y="3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8" name="Freeform 8">
              <a:extLst>
                <a:ext uri="{FF2B5EF4-FFF2-40B4-BE49-F238E27FC236}">
                  <a16:creationId xmlns:a16="http://schemas.microsoft.com/office/drawing/2014/main" xmlns="" id="{D9F7D9E6-C0AD-4898-A3D5-557758C2C532}"/>
                </a:ext>
              </a:extLst>
            </p:cNvPr>
            <p:cNvSpPr>
              <a:spLocks/>
            </p:cNvSpPr>
            <p:nvPr/>
          </p:nvSpPr>
          <p:spPr bwMode="auto">
            <a:xfrm>
              <a:off x="1990650" y="4469681"/>
              <a:ext cx="196850" cy="230188"/>
            </a:xfrm>
            <a:custGeom>
              <a:avLst/>
              <a:gdLst>
                <a:gd name="T0" fmla="*/ 4 w 52"/>
                <a:gd name="T1" fmla="*/ 25 h 61"/>
                <a:gd name="T2" fmla="*/ 0 w 52"/>
                <a:gd name="T3" fmla="*/ 29 h 61"/>
                <a:gd name="T4" fmla="*/ 5 w 52"/>
                <a:gd name="T5" fmla="*/ 39 h 61"/>
                <a:gd name="T6" fmla="*/ 26 w 52"/>
                <a:gd name="T7" fmla="*/ 61 h 61"/>
                <a:gd name="T8" fmla="*/ 47 w 52"/>
                <a:gd name="T9" fmla="*/ 39 h 61"/>
                <a:gd name="T10" fmla="*/ 52 w 52"/>
                <a:gd name="T11" fmla="*/ 29 h 61"/>
                <a:gd name="T12" fmla="*/ 48 w 52"/>
                <a:gd name="T13" fmla="*/ 25 h 61"/>
                <a:gd name="T14" fmla="*/ 26 w 52"/>
                <a:gd name="T15" fmla="*/ 0 h 61"/>
                <a:gd name="T16" fmla="*/ 4 w 52"/>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1">
                  <a:moveTo>
                    <a:pt x="4" y="25"/>
                  </a:moveTo>
                  <a:cubicBezTo>
                    <a:pt x="2" y="25"/>
                    <a:pt x="0" y="27"/>
                    <a:pt x="0" y="29"/>
                  </a:cubicBezTo>
                  <a:cubicBezTo>
                    <a:pt x="0" y="33"/>
                    <a:pt x="2" y="39"/>
                    <a:pt x="5" y="39"/>
                  </a:cubicBezTo>
                  <a:cubicBezTo>
                    <a:pt x="8" y="51"/>
                    <a:pt x="15" y="61"/>
                    <a:pt x="26" y="61"/>
                  </a:cubicBezTo>
                  <a:cubicBezTo>
                    <a:pt x="37" y="61"/>
                    <a:pt x="44" y="51"/>
                    <a:pt x="47" y="39"/>
                  </a:cubicBezTo>
                  <a:cubicBezTo>
                    <a:pt x="50" y="38"/>
                    <a:pt x="52" y="33"/>
                    <a:pt x="52" y="29"/>
                  </a:cubicBezTo>
                  <a:cubicBezTo>
                    <a:pt x="51" y="27"/>
                    <a:pt x="50" y="26"/>
                    <a:pt x="48" y="25"/>
                  </a:cubicBezTo>
                  <a:cubicBezTo>
                    <a:pt x="48" y="11"/>
                    <a:pt x="39" y="0"/>
                    <a:pt x="26" y="0"/>
                  </a:cubicBezTo>
                  <a:cubicBezTo>
                    <a:pt x="13" y="0"/>
                    <a:pt x="4" y="11"/>
                    <a:pt x="4" y="2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9" name="矩形 3">
            <a:extLst>
              <a:ext uri="{FF2B5EF4-FFF2-40B4-BE49-F238E27FC236}">
                <a16:creationId xmlns:a16="http://schemas.microsoft.com/office/drawing/2014/main" xmlns="" id="{4DC6B409-7016-45FD-BC51-84E9C844E3B2}"/>
              </a:ext>
            </a:extLst>
          </p:cNvPr>
          <p:cNvSpPr>
            <a:spLocks noChangeArrowheads="1"/>
          </p:cNvSpPr>
          <p:nvPr/>
        </p:nvSpPr>
        <p:spPr bwMode="auto">
          <a:xfrm>
            <a:off x="9232271" y="3284970"/>
            <a:ext cx="2180711"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汇  报 人：包小图</a:t>
            </a:r>
          </a:p>
        </p:txBody>
      </p:sp>
      <p:sp>
        <p:nvSpPr>
          <p:cNvPr id="10" name="矩形 9">
            <a:extLst>
              <a:ext uri="{FF2B5EF4-FFF2-40B4-BE49-F238E27FC236}">
                <a16:creationId xmlns:a16="http://schemas.microsoft.com/office/drawing/2014/main" xmlns="" id="{F5CD5E19-0F11-4A58-88C9-9CAAD439AEC8}"/>
              </a:ext>
            </a:extLst>
          </p:cNvPr>
          <p:cNvSpPr/>
          <p:nvPr/>
        </p:nvSpPr>
        <p:spPr>
          <a:xfrm>
            <a:off x="242297" y="2342074"/>
            <a:ext cx="7360024" cy="3607206"/>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您的内容打在这里，或者通过复制您的文本后，在此框中选择粘贴，并选择只保留文字。您的内容打在这里，或者通过复制您的文本后，在此框中选择粘贴，并选择只保留文字。</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您的内容打在这里，或者通过复制您的文本后，在此框中选择粘贴，并选择只保留文字。您的内容打在这里，或者通过复制您的文本后，在此框中选择粘贴，并选择只保留文字。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您的内容打在这里，或者通过复制您的文本后，在此框中选择粘贴，并选择只保留文字。您的内容打在这里，或者通过复制您的文本后，在此框中选择粘贴，并选择只保留文字。</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矩形 3">
            <a:extLst>
              <a:ext uri="{FF2B5EF4-FFF2-40B4-BE49-F238E27FC236}">
                <a16:creationId xmlns:a16="http://schemas.microsoft.com/office/drawing/2014/main" xmlns="" id="{FC5C5F17-A059-4181-9DCC-A8281F6C0F7C}"/>
              </a:ext>
            </a:extLst>
          </p:cNvPr>
          <p:cNvSpPr>
            <a:spLocks noChangeArrowheads="1"/>
          </p:cNvSpPr>
          <p:nvPr/>
        </p:nvSpPr>
        <p:spPr bwMode="auto">
          <a:xfrm>
            <a:off x="9232271" y="3748458"/>
            <a:ext cx="219032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岗位职责：包小图</a:t>
            </a:r>
          </a:p>
        </p:txBody>
      </p:sp>
    </p:spTree>
    <p:extLst>
      <p:ext uri="{BB962C8B-B14F-4D97-AF65-F5344CB8AC3E}">
        <p14:creationId xmlns:p14="http://schemas.microsoft.com/office/powerpoint/2010/main" val="602535778"/>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05</a:t>
            </a:r>
          </a:p>
        </p:txBody>
      </p:sp>
      <p:sp>
        <p:nvSpPr>
          <p:cNvPr id="4" name="文本框 3">
            <a:extLst>
              <a:ext uri="{FF2B5EF4-FFF2-40B4-BE49-F238E27FC236}">
                <a16:creationId xmlns:a16="http://schemas.microsoft.com/office/drawing/2014/main" xmlns=""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明年工作计划</a:t>
            </a:r>
          </a:p>
        </p:txBody>
      </p:sp>
      <p:sp>
        <p:nvSpPr>
          <p:cNvPr id="5" name="矩形 4">
            <a:extLst>
              <a:ext uri="{FF2B5EF4-FFF2-40B4-BE49-F238E27FC236}">
                <a16:creationId xmlns:a16="http://schemas.microsoft.com/office/drawing/2014/main" xmlns=""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xmlns="" id="{F006F6EE-4F24-49B1-8812-894CF4759346}"/>
              </a:ext>
            </a:extLst>
          </p:cNvPr>
          <p:cNvSpPr/>
          <p:nvPr/>
        </p:nvSpPr>
        <p:spPr>
          <a:xfrm rot="7200000">
            <a:off x="10666075" y="3041517"/>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51313294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05</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889f072c-72d8-494a-bc60-0a412885ffb5">
            <a:extLst>
              <a:ext uri="{FF2B5EF4-FFF2-40B4-BE49-F238E27FC236}">
                <a16:creationId xmlns:a16="http://schemas.microsoft.com/office/drawing/2014/main" xmlns="" id="{EADAE433-2E6E-44D3-8191-6BB73A7FE77C}"/>
              </a:ext>
            </a:extLst>
          </p:cNvPr>
          <p:cNvGrpSpPr>
            <a:grpSpLocks noChangeAspect="1"/>
          </p:cNvGrpSpPr>
          <p:nvPr/>
        </p:nvGrpSpPr>
        <p:grpSpPr>
          <a:xfrm>
            <a:off x="1629800" y="2277356"/>
            <a:ext cx="9288000" cy="3006026"/>
            <a:chOff x="719138" y="2071616"/>
            <a:chExt cx="9288000" cy="3006026"/>
          </a:xfrm>
        </p:grpSpPr>
        <p:sp>
          <p:nvSpPr>
            <p:cNvPr id="19" name="椭圆 18">
              <a:extLst>
                <a:ext uri="{FF2B5EF4-FFF2-40B4-BE49-F238E27FC236}">
                  <a16:creationId xmlns:a16="http://schemas.microsoft.com/office/drawing/2014/main" xmlns="" id="{AB0474E2-ECCA-4A6A-8757-0161C995EC63}"/>
                </a:ext>
              </a:extLst>
            </p:cNvPr>
            <p:cNvSpPr/>
            <p:nvPr/>
          </p:nvSpPr>
          <p:spPr>
            <a:xfrm>
              <a:off x="2129203" y="2071616"/>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任意多边形: 形状 72">
              <a:extLst>
                <a:ext uri="{FF2B5EF4-FFF2-40B4-BE49-F238E27FC236}">
                  <a16:creationId xmlns:a16="http://schemas.microsoft.com/office/drawing/2014/main" xmlns="" id="{78FE9591-12C5-4167-A342-3BF5C51B2091}"/>
                </a:ext>
              </a:extLst>
            </p:cNvPr>
            <p:cNvSpPr>
              <a:spLocks/>
            </p:cNvSpPr>
            <p:nvPr/>
          </p:nvSpPr>
          <p:spPr bwMode="auto">
            <a:xfrm>
              <a:off x="2284145" y="2222691"/>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1" name="椭圆 20">
              <a:extLst>
                <a:ext uri="{FF2B5EF4-FFF2-40B4-BE49-F238E27FC236}">
                  <a16:creationId xmlns:a16="http://schemas.microsoft.com/office/drawing/2014/main" xmlns="" id="{296314BA-69BB-4E1B-991C-D5CE68C1C1AE}"/>
                </a:ext>
              </a:extLst>
            </p:cNvPr>
            <p:cNvSpPr/>
            <p:nvPr/>
          </p:nvSpPr>
          <p:spPr>
            <a:xfrm>
              <a:off x="4963683" y="2071616"/>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157">
              <a:extLst>
                <a:ext uri="{FF2B5EF4-FFF2-40B4-BE49-F238E27FC236}">
                  <a16:creationId xmlns:a16="http://schemas.microsoft.com/office/drawing/2014/main" xmlns="" id="{136AAA8A-E1EC-4D07-AC8E-E459C7DC9406}"/>
                </a:ext>
              </a:extLst>
            </p:cNvPr>
            <p:cNvSpPr>
              <a:spLocks/>
            </p:cNvSpPr>
            <p:nvPr/>
          </p:nvSpPr>
          <p:spPr bwMode="auto">
            <a:xfrm>
              <a:off x="5118625" y="2226858"/>
              <a:ext cx="179973" cy="17163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椭圆 22">
              <a:extLst>
                <a:ext uri="{FF2B5EF4-FFF2-40B4-BE49-F238E27FC236}">
                  <a16:creationId xmlns:a16="http://schemas.microsoft.com/office/drawing/2014/main" xmlns="" id="{25A693B2-91E0-413D-B5C4-408C56D9C474}"/>
                </a:ext>
              </a:extLst>
            </p:cNvPr>
            <p:cNvSpPr/>
            <p:nvPr/>
          </p:nvSpPr>
          <p:spPr>
            <a:xfrm>
              <a:off x="7793378" y="2071616"/>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4" name="任意多边形: 形状 158">
              <a:extLst>
                <a:ext uri="{FF2B5EF4-FFF2-40B4-BE49-F238E27FC236}">
                  <a16:creationId xmlns:a16="http://schemas.microsoft.com/office/drawing/2014/main" xmlns="" id="{E1785BEA-E0C8-4100-B4D9-4794B34BB274}"/>
                </a:ext>
              </a:extLst>
            </p:cNvPr>
            <p:cNvSpPr>
              <a:spLocks/>
            </p:cNvSpPr>
            <p:nvPr/>
          </p:nvSpPr>
          <p:spPr bwMode="auto">
            <a:xfrm>
              <a:off x="7951912" y="2222691"/>
              <a:ext cx="172789" cy="179973"/>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5" name="椭圆 24">
              <a:extLst>
                <a:ext uri="{FF2B5EF4-FFF2-40B4-BE49-F238E27FC236}">
                  <a16:creationId xmlns:a16="http://schemas.microsoft.com/office/drawing/2014/main" xmlns="" id="{F235E43A-78AF-40F9-BFC0-28515F96E784}"/>
                </a:ext>
              </a:extLst>
            </p:cNvPr>
            <p:cNvSpPr/>
            <p:nvPr/>
          </p:nvSpPr>
          <p:spPr>
            <a:xfrm>
              <a:off x="719138" y="4569002"/>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任意多边形: 形状 159">
              <a:extLst>
                <a:ext uri="{FF2B5EF4-FFF2-40B4-BE49-F238E27FC236}">
                  <a16:creationId xmlns:a16="http://schemas.microsoft.com/office/drawing/2014/main" xmlns="" id="{03B28D10-4719-466A-99E6-8D57B0CF7DBE}"/>
                </a:ext>
              </a:extLst>
            </p:cNvPr>
            <p:cNvSpPr>
              <a:spLocks/>
            </p:cNvSpPr>
            <p:nvPr/>
          </p:nvSpPr>
          <p:spPr bwMode="auto">
            <a:xfrm>
              <a:off x="884700" y="4720077"/>
              <a:ext cx="158733" cy="179973"/>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xmlns="" id="{1245C2D4-1D1F-4054-AA8D-0056795B5F10}"/>
                </a:ext>
              </a:extLst>
            </p:cNvPr>
            <p:cNvSpPr/>
            <p:nvPr/>
          </p:nvSpPr>
          <p:spPr>
            <a:xfrm>
              <a:off x="3548834" y="4587784"/>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任意多边形: 形状 161">
              <a:extLst>
                <a:ext uri="{FF2B5EF4-FFF2-40B4-BE49-F238E27FC236}">
                  <a16:creationId xmlns:a16="http://schemas.microsoft.com/office/drawing/2014/main" xmlns="" id="{99324B5B-8836-4F39-987A-101424089A4C}"/>
                </a:ext>
              </a:extLst>
            </p:cNvPr>
            <p:cNvSpPr>
              <a:spLocks/>
            </p:cNvSpPr>
            <p:nvPr/>
          </p:nvSpPr>
          <p:spPr bwMode="auto">
            <a:xfrm>
              <a:off x="3705502" y="4738859"/>
              <a:ext cx="176520" cy="179973"/>
            </a:xfrm>
            <a:custGeom>
              <a:avLst/>
              <a:gdLst>
                <a:gd name="T0" fmla="*/ 2828 w 2998"/>
                <a:gd name="T1" fmla="*/ 429 h 3061"/>
                <a:gd name="T2" fmla="*/ 2756 w 2998"/>
                <a:gd name="T3" fmla="*/ 347 h 3061"/>
                <a:gd name="T4" fmla="*/ 1526 w 2998"/>
                <a:gd name="T5" fmla="*/ 5 h 3061"/>
                <a:gd name="T6" fmla="*/ 1472 w 2998"/>
                <a:gd name="T7" fmla="*/ 5 h 3061"/>
                <a:gd name="T8" fmla="*/ 242 w 2998"/>
                <a:gd name="T9" fmla="*/ 347 h 3061"/>
                <a:gd name="T10" fmla="*/ 170 w 2998"/>
                <a:gd name="T11" fmla="*/ 429 h 3061"/>
                <a:gd name="T12" fmla="*/ 418 w 2998"/>
                <a:gd name="T13" fmla="*/ 2295 h 3061"/>
                <a:gd name="T14" fmla="*/ 1476 w 2998"/>
                <a:gd name="T15" fmla="*/ 3058 h 3061"/>
                <a:gd name="T16" fmla="*/ 1499 w 2998"/>
                <a:gd name="T17" fmla="*/ 3061 h 3061"/>
                <a:gd name="T18" fmla="*/ 1522 w 2998"/>
                <a:gd name="T19" fmla="*/ 3058 h 3061"/>
                <a:gd name="T20" fmla="*/ 2580 w 2998"/>
                <a:gd name="T21" fmla="*/ 2295 h 3061"/>
                <a:gd name="T22" fmla="*/ 2828 w 2998"/>
                <a:gd name="T23" fmla="*/ 429 h 3061"/>
                <a:gd name="T24" fmla="*/ 2401 w 2998"/>
                <a:gd name="T25" fmla="*/ 2171 h 3061"/>
                <a:gd name="T26" fmla="*/ 1498 w 2998"/>
                <a:gd name="T27" fmla="*/ 2824 h 3061"/>
                <a:gd name="T28" fmla="*/ 1498 w 2998"/>
                <a:gd name="T29" fmla="*/ 1531 h 3061"/>
                <a:gd name="T30" fmla="*/ 381 w 2998"/>
                <a:gd name="T31" fmla="*/ 1531 h 3061"/>
                <a:gd name="T32" fmla="*/ 386 w 2998"/>
                <a:gd name="T33" fmla="*/ 547 h 3061"/>
                <a:gd name="T34" fmla="*/ 1498 w 2998"/>
                <a:gd name="T35" fmla="*/ 238 h 3061"/>
                <a:gd name="T36" fmla="*/ 1498 w 2998"/>
                <a:gd name="T37" fmla="*/ 1531 h 3061"/>
                <a:gd name="T38" fmla="*/ 2614 w 2998"/>
                <a:gd name="T39" fmla="*/ 1531 h 3061"/>
                <a:gd name="T40" fmla="*/ 2401 w 2998"/>
                <a:gd name="T41" fmla="*/ 217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8" h="3061">
                  <a:moveTo>
                    <a:pt x="2828" y="429"/>
                  </a:moveTo>
                  <a:cubicBezTo>
                    <a:pt x="2822" y="390"/>
                    <a:pt x="2794" y="357"/>
                    <a:pt x="2756" y="347"/>
                  </a:cubicBezTo>
                  <a:lnTo>
                    <a:pt x="1526" y="5"/>
                  </a:lnTo>
                  <a:cubicBezTo>
                    <a:pt x="1508" y="0"/>
                    <a:pt x="1490" y="0"/>
                    <a:pt x="1472" y="5"/>
                  </a:cubicBezTo>
                  <a:lnTo>
                    <a:pt x="242" y="347"/>
                  </a:lnTo>
                  <a:cubicBezTo>
                    <a:pt x="204" y="357"/>
                    <a:pt x="176" y="390"/>
                    <a:pt x="170" y="429"/>
                  </a:cubicBezTo>
                  <a:cubicBezTo>
                    <a:pt x="163" y="481"/>
                    <a:pt x="0" y="1693"/>
                    <a:pt x="418" y="2295"/>
                  </a:cubicBezTo>
                  <a:cubicBezTo>
                    <a:pt x="835" y="2898"/>
                    <a:pt x="1450" y="3052"/>
                    <a:pt x="1476" y="3058"/>
                  </a:cubicBezTo>
                  <a:cubicBezTo>
                    <a:pt x="1483" y="3060"/>
                    <a:pt x="1491" y="3061"/>
                    <a:pt x="1499" y="3061"/>
                  </a:cubicBezTo>
                  <a:cubicBezTo>
                    <a:pt x="1507" y="3061"/>
                    <a:pt x="1515" y="3060"/>
                    <a:pt x="1522" y="3058"/>
                  </a:cubicBezTo>
                  <a:cubicBezTo>
                    <a:pt x="1548" y="3052"/>
                    <a:pt x="2164" y="2898"/>
                    <a:pt x="2580" y="2295"/>
                  </a:cubicBezTo>
                  <a:cubicBezTo>
                    <a:pt x="2998" y="1693"/>
                    <a:pt x="2835" y="481"/>
                    <a:pt x="2828" y="429"/>
                  </a:cubicBezTo>
                  <a:close/>
                  <a:moveTo>
                    <a:pt x="2401" y="2171"/>
                  </a:moveTo>
                  <a:cubicBezTo>
                    <a:pt x="2039" y="2693"/>
                    <a:pt x="1498" y="2824"/>
                    <a:pt x="1498" y="2824"/>
                  </a:cubicBezTo>
                  <a:lnTo>
                    <a:pt x="1498" y="1531"/>
                  </a:lnTo>
                  <a:lnTo>
                    <a:pt x="381" y="1531"/>
                  </a:lnTo>
                  <a:cubicBezTo>
                    <a:pt x="316" y="1046"/>
                    <a:pt x="386" y="547"/>
                    <a:pt x="386" y="547"/>
                  </a:cubicBezTo>
                  <a:lnTo>
                    <a:pt x="1498" y="238"/>
                  </a:lnTo>
                  <a:lnTo>
                    <a:pt x="1498" y="1531"/>
                  </a:lnTo>
                  <a:lnTo>
                    <a:pt x="2614" y="1531"/>
                  </a:lnTo>
                  <a:cubicBezTo>
                    <a:pt x="2582" y="1767"/>
                    <a:pt x="2519" y="2000"/>
                    <a:pt x="2401" y="2171"/>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9" name="椭圆 28">
              <a:extLst>
                <a:ext uri="{FF2B5EF4-FFF2-40B4-BE49-F238E27FC236}">
                  <a16:creationId xmlns:a16="http://schemas.microsoft.com/office/drawing/2014/main" xmlns="" id="{594B671C-5953-4DF5-94CA-70500F7E9BE9}"/>
                </a:ext>
              </a:extLst>
            </p:cNvPr>
            <p:cNvSpPr/>
            <p:nvPr/>
          </p:nvSpPr>
          <p:spPr>
            <a:xfrm>
              <a:off x="6378530" y="4574832"/>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任意多边形: 形状 162">
              <a:extLst>
                <a:ext uri="{FF2B5EF4-FFF2-40B4-BE49-F238E27FC236}">
                  <a16:creationId xmlns:a16="http://schemas.microsoft.com/office/drawing/2014/main" xmlns="" id="{09B08A74-FC0A-40BD-AA12-B09B7BCD3182}"/>
                </a:ext>
              </a:extLst>
            </p:cNvPr>
            <p:cNvSpPr>
              <a:spLocks/>
            </p:cNvSpPr>
            <p:nvPr/>
          </p:nvSpPr>
          <p:spPr bwMode="auto">
            <a:xfrm>
              <a:off x="6533472" y="4745772"/>
              <a:ext cx="179973" cy="177806"/>
            </a:xfrm>
            <a:custGeom>
              <a:avLst/>
              <a:gdLst>
                <a:gd name="T0" fmla="*/ 3860 w 3968"/>
                <a:gd name="T1" fmla="*/ 426 h 3926"/>
                <a:gd name="T2" fmla="*/ 3542 w 3968"/>
                <a:gd name="T3" fmla="*/ 108 h 3926"/>
                <a:gd name="T4" fmla="*/ 3371 w 3968"/>
                <a:gd name="T5" fmla="*/ 37 h 3926"/>
                <a:gd name="T6" fmla="*/ 1949 w 3968"/>
                <a:gd name="T7" fmla="*/ 27 h 3926"/>
                <a:gd name="T8" fmla="*/ 1949 w 3968"/>
                <a:gd name="T9" fmla="*/ 3926 h 3926"/>
                <a:gd name="T10" fmla="*/ 3595 w 3968"/>
                <a:gd name="T11" fmla="*/ 932 h 3926"/>
                <a:gd name="T12" fmla="*/ 3952 w 3968"/>
                <a:gd name="T13" fmla="*/ 487 h 3926"/>
                <a:gd name="T14" fmla="*/ 3019 w 3968"/>
                <a:gd name="T15" fmla="*/ 807 h 3926"/>
                <a:gd name="T16" fmla="*/ 3342 w 3968"/>
                <a:gd name="T17" fmla="*/ 349 h 3926"/>
                <a:gd name="T18" fmla="*/ 2483 w 3968"/>
                <a:gd name="T19" fmla="*/ 1976 h 3926"/>
                <a:gd name="T20" fmla="*/ 1416 w 3968"/>
                <a:gd name="T21" fmla="*/ 1976 h 3926"/>
                <a:gd name="T22" fmla="*/ 2273 w 3968"/>
                <a:gd name="T23" fmla="*/ 1553 h 3926"/>
                <a:gd name="T24" fmla="*/ 1949 w 3968"/>
                <a:gd name="T25" fmla="*/ 1686 h 3926"/>
                <a:gd name="T26" fmla="*/ 1949 w 3968"/>
                <a:gd name="T27" fmla="*/ 2267 h 3926"/>
                <a:gd name="T28" fmla="*/ 2225 w 3968"/>
                <a:gd name="T29" fmla="*/ 1885 h 3926"/>
                <a:gd name="T30" fmla="*/ 2483 w 3968"/>
                <a:gd name="T31" fmla="*/ 1976 h 3926"/>
                <a:gd name="T32" fmla="*/ 1949 w 3968"/>
                <a:gd name="T33" fmla="*/ 1243 h 3926"/>
                <a:gd name="T34" fmla="*/ 1949 w 3968"/>
                <a:gd name="T35" fmla="*/ 2710 h 3926"/>
                <a:gd name="T36" fmla="*/ 2551 w 3968"/>
                <a:gd name="T37" fmla="*/ 1558 h 3926"/>
                <a:gd name="T38" fmla="*/ 3116 w 3968"/>
                <a:gd name="T39" fmla="*/ 1976 h 3926"/>
                <a:gd name="T40" fmla="*/ 783 w 3968"/>
                <a:gd name="T41" fmla="*/ 1976 h 3926"/>
                <a:gd name="T42" fmla="*/ 2723 w 3968"/>
                <a:gd name="T43" fmla="*/ 1104 h 3926"/>
                <a:gd name="T44" fmla="*/ 3699 w 3968"/>
                <a:gd name="T45" fmla="*/ 1976 h 3926"/>
                <a:gd name="T46" fmla="*/ 200 w 3968"/>
                <a:gd name="T47" fmla="*/ 1976 h 3926"/>
                <a:gd name="T48" fmla="*/ 2900 w 3968"/>
                <a:gd name="T49" fmla="*/ 509 h 3926"/>
                <a:gd name="T50" fmla="*/ 2819 w 3968"/>
                <a:gd name="T51" fmla="*/ 630 h 3926"/>
                <a:gd name="T52" fmla="*/ 1949 w 3968"/>
                <a:gd name="T53" fmla="*/ 609 h 3926"/>
                <a:gd name="T54" fmla="*/ 1949 w 3968"/>
                <a:gd name="T55" fmla="*/ 3343 h 3926"/>
                <a:gd name="T56" fmla="*/ 3036 w 3968"/>
                <a:gd name="T57" fmla="*/ 1148 h 3926"/>
                <a:gd name="T58" fmla="*/ 3408 w 3968"/>
                <a:gd name="T59" fmla="*/ 1119 h 3926"/>
                <a:gd name="T60" fmla="*/ 3699 w 3968"/>
                <a:gd name="T61" fmla="*/ 1976 h 3926"/>
                <a:gd name="T62" fmla="*/ 3161 w 3968"/>
                <a:gd name="T63" fmla="*/ 948 h 3926"/>
                <a:gd name="T64" fmla="*/ 3619 w 3968"/>
                <a:gd name="T65" fmla="*/ 626 h 3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8" h="3926">
                  <a:moveTo>
                    <a:pt x="3952" y="487"/>
                  </a:moveTo>
                  <a:cubicBezTo>
                    <a:pt x="3937" y="450"/>
                    <a:pt x="3900" y="426"/>
                    <a:pt x="3860" y="426"/>
                  </a:cubicBezTo>
                  <a:lnTo>
                    <a:pt x="3542" y="426"/>
                  </a:lnTo>
                  <a:lnTo>
                    <a:pt x="3542" y="108"/>
                  </a:lnTo>
                  <a:cubicBezTo>
                    <a:pt x="3542" y="67"/>
                    <a:pt x="3518" y="31"/>
                    <a:pt x="3480" y="15"/>
                  </a:cubicBezTo>
                  <a:cubicBezTo>
                    <a:pt x="3443" y="0"/>
                    <a:pt x="3400" y="8"/>
                    <a:pt x="3371" y="37"/>
                  </a:cubicBezTo>
                  <a:lnTo>
                    <a:pt x="3044" y="364"/>
                  </a:lnTo>
                  <a:cubicBezTo>
                    <a:pt x="2732" y="151"/>
                    <a:pt x="2355" y="27"/>
                    <a:pt x="1949" y="27"/>
                  </a:cubicBezTo>
                  <a:cubicBezTo>
                    <a:pt x="874" y="27"/>
                    <a:pt x="0" y="901"/>
                    <a:pt x="0" y="1976"/>
                  </a:cubicBezTo>
                  <a:cubicBezTo>
                    <a:pt x="0" y="3052"/>
                    <a:pt x="874" y="3926"/>
                    <a:pt x="1949" y="3926"/>
                  </a:cubicBezTo>
                  <a:cubicBezTo>
                    <a:pt x="3024" y="3926"/>
                    <a:pt x="3899" y="3052"/>
                    <a:pt x="3899" y="1976"/>
                  </a:cubicBezTo>
                  <a:cubicBezTo>
                    <a:pt x="3899" y="1593"/>
                    <a:pt x="3787" y="1234"/>
                    <a:pt x="3595" y="932"/>
                  </a:cubicBezTo>
                  <a:lnTo>
                    <a:pt x="3931" y="596"/>
                  </a:lnTo>
                  <a:cubicBezTo>
                    <a:pt x="3959" y="568"/>
                    <a:pt x="3968" y="525"/>
                    <a:pt x="3952" y="487"/>
                  </a:cubicBezTo>
                  <a:close/>
                  <a:moveTo>
                    <a:pt x="3342" y="484"/>
                  </a:moveTo>
                  <a:lnTo>
                    <a:pt x="3019" y="807"/>
                  </a:lnTo>
                  <a:lnTo>
                    <a:pt x="3019" y="672"/>
                  </a:lnTo>
                  <a:lnTo>
                    <a:pt x="3342" y="349"/>
                  </a:lnTo>
                  <a:lnTo>
                    <a:pt x="3342" y="484"/>
                  </a:lnTo>
                  <a:close/>
                  <a:moveTo>
                    <a:pt x="2483" y="1976"/>
                  </a:moveTo>
                  <a:cubicBezTo>
                    <a:pt x="2483" y="2271"/>
                    <a:pt x="2243" y="2510"/>
                    <a:pt x="1949" y="2510"/>
                  </a:cubicBezTo>
                  <a:cubicBezTo>
                    <a:pt x="1655" y="2510"/>
                    <a:pt x="1416" y="2271"/>
                    <a:pt x="1416" y="1976"/>
                  </a:cubicBezTo>
                  <a:cubicBezTo>
                    <a:pt x="1416" y="1682"/>
                    <a:pt x="1655" y="1443"/>
                    <a:pt x="1949" y="1443"/>
                  </a:cubicBezTo>
                  <a:cubicBezTo>
                    <a:pt x="2071" y="1443"/>
                    <a:pt x="2184" y="1484"/>
                    <a:pt x="2273" y="1553"/>
                  </a:cubicBezTo>
                  <a:lnTo>
                    <a:pt x="2099" y="1728"/>
                  </a:lnTo>
                  <a:cubicBezTo>
                    <a:pt x="2055" y="1702"/>
                    <a:pt x="2004" y="1686"/>
                    <a:pt x="1949" y="1686"/>
                  </a:cubicBezTo>
                  <a:cubicBezTo>
                    <a:pt x="1790" y="1686"/>
                    <a:pt x="1659" y="1817"/>
                    <a:pt x="1659" y="1976"/>
                  </a:cubicBezTo>
                  <a:cubicBezTo>
                    <a:pt x="1659" y="2136"/>
                    <a:pt x="1790" y="2267"/>
                    <a:pt x="1949" y="2267"/>
                  </a:cubicBezTo>
                  <a:cubicBezTo>
                    <a:pt x="2109" y="2267"/>
                    <a:pt x="2239" y="2136"/>
                    <a:pt x="2239" y="1976"/>
                  </a:cubicBezTo>
                  <a:cubicBezTo>
                    <a:pt x="2239" y="1944"/>
                    <a:pt x="2234" y="1914"/>
                    <a:pt x="2225" y="1885"/>
                  </a:cubicBezTo>
                  <a:lnTo>
                    <a:pt x="2407" y="1703"/>
                  </a:lnTo>
                  <a:cubicBezTo>
                    <a:pt x="2455" y="1783"/>
                    <a:pt x="2483" y="1876"/>
                    <a:pt x="2483" y="1976"/>
                  </a:cubicBezTo>
                  <a:close/>
                  <a:moveTo>
                    <a:pt x="2416" y="1411"/>
                  </a:moveTo>
                  <a:cubicBezTo>
                    <a:pt x="2289" y="1306"/>
                    <a:pt x="2126" y="1243"/>
                    <a:pt x="1949" y="1243"/>
                  </a:cubicBezTo>
                  <a:cubicBezTo>
                    <a:pt x="1545" y="1243"/>
                    <a:pt x="1216" y="1572"/>
                    <a:pt x="1216" y="1976"/>
                  </a:cubicBezTo>
                  <a:cubicBezTo>
                    <a:pt x="1216" y="2381"/>
                    <a:pt x="1545" y="2710"/>
                    <a:pt x="1949" y="2710"/>
                  </a:cubicBezTo>
                  <a:cubicBezTo>
                    <a:pt x="2354" y="2710"/>
                    <a:pt x="2683" y="2381"/>
                    <a:pt x="2683" y="1976"/>
                  </a:cubicBezTo>
                  <a:cubicBezTo>
                    <a:pt x="2683" y="1821"/>
                    <a:pt x="2634" y="1677"/>
                    <a:pt x="2551" y="1558"/>
                  </a:cubicBezTo>
                  <a:lnTo>
                    <a:pt x="2861" y="1249"/>
                  </a:lnTo>
                  <a:cubicBezTo>
                    <a:pt x="3020" y="1448"/>
                    <a:pt x="3116" y="1701"/>
                    <a:pt x="3116" y="1976"/>
                  </a:cubicBezTo>
                  <a:cubicBezTo>
                    <a:pt x="3116" y="2620"/>
                    <a:pt x="2593" y="3143"/>
                    <a:pt x="1949" y="3143"/>
                  </a:cubicBezTo>
                  <a:cubicBezTo>
                    <a:pt x="1306" y="3143"/>
                    <a:pt x="783" y="2620"/>
                    <a:pt x="783" y="1976"/>
                  </a:cubicBezTo>
                  <a:cubicBezTo>
                    <a:pt x="783" y="1333"/>
                    <a:pt x="1306" y="809"/>
                    <a:pt x="1949" y="809"/>
                  </a:cubicBezTo>
                  <a:cubicBezTo>
                    <a:pt x="2246" y="809"/>
                    <a:pt x="2517" y="921"/>
                    <a:pt x="2723" y="1104"/>
                  </a:cubicBezTo>
                  <a:lnTo>
                    <a:pt x="2416" y="1411"/>
                  </a:lnTo>
                  <a:close/>
                  <a:moveTo>
                    <a:pt x="3699" y="1976"/>
                  </a:moveTo>
                  <a:cubicBezTo>
                    <a:pt x="3699" y="2941"/>
                    <a:pt x="2914" y="3726"/>
                    <a:pt x="1949" y="3726"/>
                  </a:cubicBezTo>
                  <a:cubicBezTo>
                    <a:pt x="985" y="3726"/>
                    <a:pt x="200" y="2941"/>
                    <a:pt x="200" y="1976"/>
                  </a:cubicBezTo>
                  <a:cubicBezTo>
                    <a:pt x="200" y="1012"/>
                    <a:pt x="985" y="227"/>
                    <a:pt x="1949" y="227"/>
                  </a:cubicBezTo>
                  <a:cubicBezTo>
                    <a:pt x="2300" y="227"/>
                    <a:pt x="2626" y="331"/>
                    <a:pt x="2900" y="509"/>
                  </a:cubicBezTo>
                  <a:lnTo>
                    <a:pt x="2849" y="560"/>
                  </a:lnTo>
                  <a:cubicBezTo>
                    <a:pt x="2830" y="578"/>
                    <a:pt x="2819" y="604"/>
                    <a:pt x="2819" y="630"/>
                  </a:cubicBezTo>
                  <a:lnTo>
                    <a:pt x="2819" y="923"/>
                  </a:lnTo>
                  <a:cubicBezTo>
                    <a:pt x="2583" y="727"/>
                    <a:pt x="2280" y="609"/>
                    <a:pt x="1949" y="609"/>
                  </a:cubicBezTo>
                  <a:cubicBezTo>
                    <a:pt x="1196" y="609"/>
                    <a:pt x="583" y="1223"/>
                    <a:pt x="583" y="1976"/>
                  </a:cubicBezTo>
                  <a:cubicBezTo>
                    <a:pt x="583" y="2730"/>
                    <a:pt x="1196" y="3343"/>
                    <a:pt x="1949" y="3343"/>
                  </a:cubicBezTo>
                  <a:cubicBezTo>
                    <a:pt x="2703" y="3343"/>
                    <a:pt x="3316" y="2730"/>
                    <a:pt x="3316" y="1976"/>
                  </a:cubicBezTo>
                  <a:cubicBezTo>
                    <a:pt x="3316" y="1665"/>
                    <a:pt x="3212" y="1378"/>
                    <a:pt x="3036" y="1148"/>
                  </a:cubicBezTo>
                  <a:lnTo>
                    <a:pt x="3337" y="1148"/>
                  </a:lnTo>
                  <a:cubicBezTo>
                    <a:pt x="3364" y="1148"/>
                    <a:pt x="3389" y="1138"/>
                    <a:pt x="3408" y="1119"/>
                  </a:cubicBezTo>
                  <a:lnTo>
                    <a:pt x="3450" y="1078"/>
                  </a:lnTo>
                  <a:cubicBezTo>
                    <a:pt x="3608" y="1341"/>
                    <a:pt x="3699" y="1648"/>
                    <a:pt x="3699" y="1976"/>
                  </a:cubicBezTo>
                  <a:close/>
                  <a:moveTo>
                    <a:pt x="3296" y="948"/>
                  </a:moveTo>
                  <a:lnTo>
                    <a:pt x="3161" y="948"/>
                  </a:lnTo>
                  <a:lnTo>
                    <a:pt x="3483" y="626"/>
                  </a:lnTo>
                  <a:lnTo>
                    <a:pt x="3619" y="626"/>
                  </a:lnTo>
                  <a:lnTo>
                    <a:pt x="3296" y="948"/>
                  </a:ln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1" name="椭圆 30">
              <a:extLst>
                <a:ext uri="{FF2B5EF4-FFF2-40B4-BE49-F238E27FC236}">
                  <a16:creationId xmlns:a16="http://schemas.microsoft.com/office/drawing/2014/main" xmlns="" id="{A2B8F07B-C140-4320-A2C4-F6F4D23877CB}"/>
                </a:ext>
              </a:extLst>
            </p:cNvPr>
            <p:cNvSpPr/>
            <p:nvPr/>
          </p:nvSpPr>
          <p:spPr>
            <a:xfrm>
              <a:off x="9208227" y="4584423"/>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164">
              <a:extLst>
                <a:ext uri="{FF2B5EF4-FFF2-40B4-BE49-F238E27FC236}">
                  <a16:creationId xmlns:a16="http://schemas.microsoft.com/office/drawing/2014/main" xmlns="" id="{2CF0A29F-68D5-4535-842F-761FBF16BAAE}"/>
                </a:ext>
              </a:extLst>
            </p:cNvPr>
            <p:cNvSpPr>
              <a:spLocks/>
            </p:cNvSpPr>
            <p:nvPr/>
          </p:nvSpPr>
          <p:spPr bwMode="auto">
            <a:xfrm>
              <a:off x="9376339" y="4735498"/>
              <a:ext cx="153634" cy="179973"/>
            </a:xfrm>
            <a:custGeom>
              <a:avLst/>
              <a:gdLst>
                <a:gd name="T0" fmla="*/ 4616 w 5568"/>
                <a:gd name="T1" fmla="*/ 2260 h 6532"/>
                <a:gd name="T2" fmla="*/ 964 w 5568"/>
                <a:gd name="T3" fmla="*/ 2260 h 6532"/>
                <a:gd name="T4" fmla="*/ 2784 w 5568"/>
                <a:gd name="T5" fmla="*/ 545 h 6532"/>
                <a:gd name="T6" fmla="*/ 4434 w 5568"/>
                <a:gd name="T7" fmla="*/ 1589 h 6532"/>
                <a:gd name="T8" fmla="*/ 4796 w 5568"/>
                <a:gd name="T9" fmla="*/ 1718 h 6532"/>
                <a:gd name="T10" fmla="*/ 4926 w 5568"/>
                <a:gd name="T11" fmla="*/ 1356 h 6532"/>
                <a:gd name="T12" fmla="*/ 2784 w 5568"/>
                <a:gd name="T13" fmla="*/ 0 h 6532"/>
                <a:gd name="T14" fmla="*/ 416 w 5568"/>
                <a:gd name="T15" fmla="*/ 2425 h 6532"/>
                <a:gd name="T16" fmla="*/ 0 w 5568"/>
                <a:gd name="T17" fmla="*/ 3210 h 6532"/>
                <a:gd name="T18" fmla="*/ 0 w 5568"/>
                <a:gd name="T19" fmla="*/ 5581 h 6532"/>
                <a:gd name="T20" fmla="*/ 951 w 5568"/>
                <a:gd name="T21" fmla="*/ 6532 h 6532"/>
                <a:gd name="T22" fmla="*/ 4615 w 5568"/>
                <a:gd name="T23" fmla="*/ 6532 h 6532"/>
                <a:gd name="T24" fmla="*/ 5566 w 5568"/>
                <a:gd name="T25" fmla="*/ 5581 h 6532"/>
                <a:gd name="T26" fmla="*/ 5566 w 5568"/>
                <a:gd name="T27" fmla="*/ 3210 h 6532"/>
                <a:gd name="T28" fmla="*/ 4616 w 5568"/>
                <a:gd name="T29" fmla="*/ 2260 h 6532"/>
                <a:gd name="T30" fmla="*/ 5023 w 5568"/>
                <a:gd name="T31" fmla="*/ 5582 h 6532"/>
                <a:gd name="T32" fmla="*/ 4616 w 5568"/>
                <a:gd name="T33" fmla="*/ 5989 h 6532"/>
                <a:gd name="T34" fmla="*/ 952 w 5568"/>
                <a:gd name="T35" fmla="*/ 5989 h 6532"/>
                <a:gd name="T36" fmla="*/ 546 w 5568"/>
                <a:gd name="T37" fmla="*/ 5582 h 6532"/>
                <a:gd name="T38" fmla="*/ 546 w 5568"/>
                <a:gd name="T39" fmla="*/ 3210 h 6532"/>
                <a:gd name="T40" fmla="*/ 952 w 5568"/>
                <a:gd name="T41" fmla="*/ 2804 h 6532"/>
                <a:gd name="T42" fmla="*/ 4616 w 5568"/>
                <a:gd name="T43" fmla="*/ 2804 h 6532"/>
                <a:gd name="T44" fmla="*/ 5023 w 5568"/>
                <a:gd name="T45" fmla="*/ 3210 h 6532"/>
                <a:gd name="T46" fmla="*/ 5023 w 5568"/>
                <a:gd name="T47" fmla="*/ 5582 h 6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68" h="6532">
                  <a:moveTo>
                    <a:pt x="4616" y="2260"/>
                  </a:moveTo>
                  <a:lnTo>
                    <a:pt x="964" y="2260"/>
                  </a:lnTo>
                  <a:cubicBezTo>
                    <a:pt x="1020" y="1305"/>
                    <a:pt x="1815" y="545"/>
                    <a:pt x="2784" y="545"/>
                  </a:cubicBezTo>
                  <a:cubicBezTo>
                    <a:pt x="3486" y="545"/>
                    <a:pt x="4134" y="954"/>
                    <a:pt x="4434" y="1589"/>
                  </a:cubicBezTo>
                  <a:cubicBezTo>
                    <a:pt x="4498" y="1725"/>
                    <a:pt x="4660" y="1782"/>
                    <a:pt x="4796" y="1718"/>
                  </a:cubicBezTo>
                  <a:cubicBezTo>
                    <a:pt x="4932" y="1654"/>
                    <a:pt x="4990" y="1492"/>
                    <a:pt x="4926" y="1356"/>
                  </a:cubicBezTo>
                  <a:cubicBezTo>
                    <a:pt x="4535" y="532"/>
                    <a:pt x="3707" y="0"/>
                    <a:pt x="2784" y="0"/>
                  </a:cubicBezTo>
                  <a:cubicBezTo>
                    <a:pt x="819" y="0"/>
                    <a:pt x="383" y="1845"/>
                    <a:pt x="416" y="2425"/>
                  </a:cubicBezTo>
                  <a:cubicBezTo>
                    <a:pt x="416" y="2425"/>
                    <a:pt x="0" y="2640"/>
                    <a:pt x="0" y="3210"/>
                  </a:cubicBezTo>
                  <a:lnTo>
                    <a:pt x="0" y="5581"/>
                  </a:lnTo>
                  <a:cubicBezTo>
                    <a:pt x="0" y="6105"/>
                    <a:pt x="427" y="6532"/>
                    <a:pt x="951" y="6532"/>
                  </a:cubicBezTo>
                  <a:lnTo>
                    <a:pt x="4615" y="6532"/>
                  </a:lnTo>
                  <a:cubicBezTo>
                    <a:pt x="5139" y="6532"/>
                    <a:pt x="5566" y="6105"/>
                    <a:pt x="5566" y="5581"/>
                  </a:cubicBezTo>
                  <a:lnTo>
                    <a:pt x="5566" y="3210"/>
                  </a:lnTo>
                  <a:cubicBezTo>
                    <a:pt x="5568" y="2686"/>
                    <a:pt x="5142" y="2260"/>
                    <a:pt x="4616" y="2260"/>
                  </a:cubicBezTo>
                  <a:close/>
                  <a:moveTo>
                    <a:pt x="5023" y="5582"/>
                  </a:moveTo>
                  <a:cubicBezTo>
                    <a:pt x="5023" y="5806"/>
                    <a:pt x="4840" y="5989"/>
                    <a:pt x="4616" y="5989"/>
                  </a:cubicBezTo>
                  <a:lnTo>
                    <a:pt x="952" y="5989"/>
                  </a:lnTo>
                  <a:cubicBezTo>
                    <a:pt x="728" y="5989"/>
                    <a:pt x="546" y="5806"/>
                    <a:pt x="546" y="5582"/>
                  </a:cubicBezTo>
                  <a:lnTo>
                    <a:pt x="546" y="3210"/>
                  </a:lnTo>
                  <a:cubicBezTo>
                    <a:pt x="546" y="2986"/>
                    <a:pt x="728" y="2804"/>
                    <a:pt x="952" y="2804"/>
                  </a:cubicBezTo>
                  <a:lnTo>
                    <a:pt x="4616" y="2804"/>
                  </a:lnTo>
                  <a:cubicBezTo>
                    <a:pt x="4840" y="2804"/>
                    <a:pt x="5023" y="2986"/>
                    <a:pt x="5023" y="3210"/>
                  </a:cubicBezTo>
                  <a:lnTo>
                    <a:pt x="5023" y="5582"/>
                  </a:ln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3" name="箭头: 五边形 3">
              <a:extLst>
                <a:ext uri="{FF2B5EF4-FFF2-40B4-BE49-F238E27FC236}">
                  <a16:creationId xmlns:a16="http://schemas.microsoft.com/office/drawing/2014/main" xmlns="" id="{AB86F95D-4D69-475F-B0CE-DF92F203B964}"/>
                </a:ext>
              </a:extLst>
            </p:cNvPr>
            <p:cNvSpPr/>
            <p:nvPr/>
          </p:nvSpPr>
          <p:spPr>
            <a:xfrm>
              <a:off x="719138" y="3501008"/>
              <a:ext cx="9288000" cy="152456"/>
            </a:xfrm>
            <a:prstGeom prst="homePlate">
              <a:avLst/>
            </a:prstGeom>
            <a:solidFill>
              <a:schemeClr val="accent2"/>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椭圆 33">
              <a:extLst>
                <a:ext uri="{FF2B5EF4-FFF2-40B4-BE49-F238E27FC236}">
                  <a16:creationId xmlns:a16="http://schemas.microsoft.com/office/drawing/2014/main" xmlns="" id="{A8745C2E-15BE-4112-B578-E2ABC75868D7}"/>
                </a:ext>
              </a:extLst>
            </p:cNvPr>
            <p:cNvSpPr/>
            <p:nvPr/>
          </p:nvSpPr>
          <p:spPr>
            <a:xfrm>
              <a:off x="769370"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rPr>
                <a:t>1</a:t>
              </a:r>
            </a:p>
          </p:txBody>
        </p:sp>
        <p:sp>
          <p:nvSpPr>
            <p:cNvPr id="35" name="椭圆 34">
              <a:extLst>
                <a:ext uri="{FF2B5EF4-FFF2-40B4-BE49-F238E27FC236}">
                  <a16:creationId xmlns:a16="http://schemas.microsoft.com/office/drawing/2014/main" xmlns="" id="{37272363-84FB-405F-A598-F483DC33B337}"/>
                </a:ext>
              </a:extLst>
            </p:cNvPr>
            <p:cNvSpPr/>
            <p:nvPr/>
          </p:nvSpPr>
          <p:spPr>
            <a:xfrm>
              <a:off x="3599066"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3</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6" name="椭圆 35">
              <a:extLst>
                <a:ext uri="{FF2B5EF4-FFF2-40B4-BE49-F238E27FC236}">
                  <a16:creationId xmlns:a16="http://schemas.microsoft.com/office/drawing/2014/main" xmlns="" id="{C7DA4C47-BA6A-4969-AF5E-07AB11FF6520}"/>
                </a:ext>
              </a:extLst>
            </p:cNvPr>
            <p:cNvSpPr/>
            <p:nvPr/>
          </p:nvSpPr>
          <p:spPr>
            <a:xfrm>
              <a:off x="6428762"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5</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7" name="椭圆 36">
              <a:extLst>
                <a:ext uri="{FF2B5EF4-FFF2-40B4-BE49-F238E27FC236}">
                  <a16:creationId xmlns:a16="http://schemas.microsoft.com/office/drawing/2014/main" xmlns="" id="{0D03F4B0-6180-4A33-AB57-EB785CC2A411}"/>
                </a:ext>
              </a:extLst>
            </p:cNvPr>
            <p:cNvSpPr/>
            <p:nvPr/>
          </p:nvSpPr>
          <p:spPr>
            <a:xfrm>
              <a:off x="9258459"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7</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8" name="椭圆 37">
              <a:extLst>
                <a:ext uri="{FF2B5EF4-FFF2-40B4-BE49-F238E27FC236}">
                  <a16:creationId xmlns:a16="http://schemas.microsoft.com/office/drawing/2014/main" xmlns="" id="{C86866B5-E180-4788-BC0B-0504D90B44EB}"/>
                </a:ext>
              </a:extLst>
            </p:cNvPr>
            <p:cNvSpPr/>
            <p:nvPr/>
          </p:nvSpPr>
          <p:spPr>
            <a:xfrm>
              <a:off x="2184218" y="3379933"/>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2</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9" name="椭圆 38">
              <a:extLst>
                <a:ext uri="{FF2B5EF4-FFF2-40B4-BE49-F238E27FC236}">
                  <a16:creationId xmlns:a16="http://schemas.microsoft.com/office/drawing/2014/main" xmlns="" id="{6ADB6924-EDC7-4960-8B9A-F2978415517B}"/>
                </a:ext>
              </a:extLst>
            </p:cNvPr>
            <p:cNvSpPr/>
            <p:nvPr/>
          </p:nvSpPr>
          <p:spPr>
            <a:xfrm>
              <a:off x="5013914" y="3379933"/>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4</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40" name="椭圆 39">
              <a:extLst>
                <a:ext uri="{FF2B5EF4-FFF2-40B4-BE49-F238E27FC236}">
                  <a16:creationId xmlns:a16="http://schemas.microsoft.com/office/drawing/2014/main" xmlns="" id="{8784E49B-7BA9-4FF2-91F8-30472707984D}"/>
                </a:ext>
              </a:extLst>
            </p:cNvPr>
            <p:cNvSpPr/>
            <p:nvPr/>
          </p:nvSpPr>
          <p:spPr>
            <a:xfrm>
              <a:off x="7843610" y="3379933"/>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6</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cxnSp>
          <p:nvCxnSpPr>
            <p:cNvPr id="41" name="直接连接符 40">
              <a:extLst>
                <a:ext uri="{FF2B5EF4-FFF2-40B4-BE49-F238E27FC236}">
                  <a16:creationId xmlns:a16="http://schemas.microsoft.com/office/drawing/2014/main" xmlns="" id="{9DEE8C3A-D88E-4B47-A746-EBCA610FC327}"/>
                </a:ext>
              </a:extLst>
            </p:cNvPr>
            <p:cNvCxnSpPr>
              <a:stCxn id="34" idx="4"/>
              <a:endCxn id="25" idx="0"/>
            </p:cNvCxnSpPr>
            <p:nvPr/>
          </p:nvCxnSpPr>
          <p:spPr>
            <a:xfrm>
              <a:off x="964067" y="3769326"/>
              <a:ext cx="0" cy="799676"/>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D0B7D434-CF0E-4372-A1FB-6AD5711678DC}"/>
                </a:ext>
              </a:extLst>
            </p:cNvPr>
            <p:cNvCxnSpPr>
              <a:stCxn id="35" idx="4"/>
              <a:endCxn id="27" idx="0"/>
            </p:cNvCxnSpPr>
            <p:nvPr/>
          </p:nvCxnSpPr>
          <p:spPr>
            <a:xfrm>
              <a:off x="3793763" y="3769326"/>
              <a:ext cx="0" cy="81845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2E2430BC-F797-4DC7-AE35-9C4D542B16AC}"/>
                </a:ext>
              </a:extLst>
            </p:cNvPr>
            <p:cNvCxnSpPr>
              <a:stCxn id="36" idx="4"/>
              <a:endCxn id="29" idx="0"/>
            </p:cNvCxnSpPr>
            <p:nvPr/>
          </p:nvCxnSpPr>
          <p:spPr>
            <a:xfrm>
              <a:off x="6623459" y="3769326"/>
              <a:ext cx="0" cy="805506"/>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223FAF1C-59CE-480B-9734-ADFC1D9BB852}"/>
                </a:ext>
              </a:extLst>
            </p:cNvPr>
            <p:cNvCxnSpPr>
              <a:stCxn id="37" idx="4"/>
              <a:endCxn id="31" idx="0"/>
            </p:cNvCxnSpPr>
            <p:nvPr/>
          </p:nvCxnSpPr>
          <p:spPr>
            <a:xfrm>
              <a:off x="9453156" y="3769326"/>
              <a:ext cx="0" cy="815097"/>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xmlns="" id="{2E8D3B5F-3C62-4633-B0E4-80C217AC8C6C}"/>
                </a:ext>
              </a:extLst>
            </p:cNvPr>
            <p:cNvCxnSpPr>
              <a:stCxn id="21" idx="4"/>
              <a:endCxn id="39" idx="0"/>
            </p:cNvCxnSpPr>
            <p:nvPr/>
          </p:nvCxnSpPr>
          <p:spPr>
            <a:xfrm flipH="1">
              <a:off x="5208611" y="2561474"/>
              <a:ext cx="1"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6F6B1BD6-96B2-4C00-B660-6BC3F6A2083C}"/>
                </a:ext>
              </a:extLst>
            </p:cNvPr>
            <p:cNvCxnSpPr>
              <a:stCxn id="23" idx="4"/>
              <a:endCxn id="40" idx="0"/>
            </p:cNvCxnSpPr>
            <p:nvPr/>
          </p:nvCxnSpPr>
          <p:spPr>
            <a:xfrm>
              <a:off x="8038307" y="2561474"/>
              <a:ext cx="0"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3492B976-A2BF-40E1-9EF6-A4568CCAF180}"/>
                </a:ext>
              </a:extLst>
            </p:cNvPr>
            <p:cNvCxnSpPr/>
            <p:nvPr/>
          </p:nvCxnSpPr>
          <p:spPr>
            <a:xfrm flipH="1">
              <a:off x="2374131" y="2561474"/>
              <a:ext cx="1"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xmlns="" id="{F1906635-6823-4FF5-A23C-196E54225825}"/>
              </a:ext>
            </a:extLst>
          </p:cNvPr>
          <p:cNvGrpSpPr/>
          <p:nvPr/>
        </p:nvGrpSpPr>
        <p:grpSpPr>
          <a:xfrm>
            <a:off x="756321" y="2203887"/>
            <a:ext cx="2241974" cy="950299"/>
            <a:chOff x="2222797" y="3336911"/>
            <a:chExt cx="2241974" cy="950299"/>
          </a:xfrm>
        </p:grpSpPr>
        <p:sp>
          <p:nvSpPr>
            <p:cNvPr id="49" name="矩形 48">
              <a:extLst>
                <a:ext uri="{FF2B5EF4-FFF2-40B4-BE49-F238E27FC236}">
                  <a16:creationId xmlns:a16="http://schemas.microsoft.com/office/drawing/2014/main" xmlns="" id="{CE1CDDE9-45FE-4E19-AA25-ADEDDD0B5D40}"/>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0" name="矩形 49">
              <a:extLst>
                <a:ext uri="{FF2B5EF4-FFF2-40B4-BE49-F238E27FC236}">
                  <a16:creationId xmlns:a16="http://schemas.microsoft.com/office/drawing/2014/main" xmlns="" id="{F463AA3D-2FFD-4D80-877B-00957566F27C}"/>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51" name="组合 50">
            <a:extLst>
              <a:ext uri="{FF2B5EF4-FFF2-40B4-BE49-F238E27FC236}">
                <a16:creationId xmlns:a16="http://schemas.microsoft.com/office/drawing/2014/main" xmlns="" id="{902BB54B-1176-4AB9-BAE9-DDAF14ED2A2D}"/>
              </a:ext>
            </a:extLst>
          </p:cNvPr>
          <p:cNvGrpSpPr/>
          <p:nvPr/>
        </p:nvGrpSpPr>
        <p:grpSpPr>
          <a:xfrm>
            <a:off x="3578654" y="2203887"/>
            <a:ext cx="2241974" cy="950299"/>
            <a:chOff x="2222797" y="3336911"/>
            <a:chExt cx="2241974" cy="950299"/>
          </a:xfrm>
        </p:grpSpPr>
        <p:sp>
          <p:nvSpPr>
            <p:cNvPr id="52" name="矩形 51">
              <a:extLst>
                <a:ext uri="{FF2B5EF4-FFF2-40B4-BE49-F238E27FC236}">
                  <a16:creationId xmlns:a16="http://schemas.microsoft.com/office/drawing/2014/main" xmlns="" id="{6B34C3A2-AF3B-460B-B559-3A107FB5BF92}"/>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3" name="矩形 52">
              <a:extLst>
                <a:ext uri="{FF2B5EF4-FFF2-40B4-BE49-F238E27FC236}">
                  <a16:creationId xmlns:a16="http://schemas.microsoft.com/office/drawing/2014/main" xmlns="" id="{E3BCF8AA-2F4D-4071-BCA5-C25FF1546696}"/>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54" name="组合 53">
            <a:extLst>
              <a:ext uri="{FF2B5EF4-FFF2-40B4-BE49-F238E27FC236}">
                <a16:creationId xmlns:a16="http://schemas.microsoft.com/office/drawing/2014/main" xmlns="" id="{1D1AD34B-7C68-43B1-B587-27113BF5070C}"/>
              </a:ext>
            </a:extLst>
          </p:cNvPr>
          <p:cNvGrpSpPr/>
          <p:nvPr/>
        </p:nvGrpSpPr>
        <p:grpSpPr>
          <a:xfrm>
            <a:off x="6408741" y="2203887"/>
            <a:ext cx="2241974" cy="950299"/>
            <a:chOff x="2222797" y="3336911"/>
            <a:chExt cx="2241974" cy="950299"/>
          </a:xfrm>
        </p:grpSpPr>
        <p:sp>
          <p:nvSpPr>
            <p:cNvPr id="55" name="矩形 54">
              <a:extLst>
                <a:ext uri="{FF2B5EF4-FFF2-40B4-BE49-F238E27FC236}">
                  <a16:creationId xmlns:a16="http://schemas.microsoft.com/office/drawing/2014/main" xmlns="" id="{5627BDA6-35E5-49BD-840C-169584C0089D}"/>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6" name="矩形 55">
              <a:extLst>
                <a:ext uri="{FF2B5EF4-FFF2-40B4-BE49-F238E27FC236}">
                  <a16:creationId xmlns:a16="http://schemas.microsoft.com/office/drawing/2014/main" xmlns="" id="{9EAD07A1-8D09-4D4A-A523-514C1B187F62}"/>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57" name="组合 56">
            <a:extLst>
              <a:ext uri="{FF2B5EF4-FFF2-40B4-BE49-F238E27FC236}">
                <a16:creationId xmlns:a16="http://schemas.microsoft.com/office/drawing/2014/main" xmlns="" id="{083DA991-7CCC-43CF-8284-BEA403077353}"/>
              </a:ext>
            </a:extLst>
          </p:cNvPr>
          <p:cNvGrpSpPr/>
          <p:nvPr/>
        </p:nvGrpSpPr>
        <p:grpSpPr>
          <a:xfrm>
            <a:off x="9228261" y="2203887"/>
            <a:ext cx="2241974" cy="950299"/>
            <a:chOff x="2222797" y="3336911"/>
            <a:chExt cx="2241974" cy="950299"/>
          </a:xfrm>
        </p:grpSpPr>
        <p:sp>
          <p:nvSpPr>
            <p:cNvPr id="58" name="矩形 57">
              <a:extLst>
                <a:ext uri="{FF2B5EF4-FFF2-40B4-BE49-F238E27FC236}">
                  <a16:creationId xmlns:a16="http://schemas.microsoft.com/office/drawing/2014/main" xmlns="" id="{1D4CFCA0-7F92-486C-9257-881D36C15E67}"/>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9" name="矩形 58">
              <a:extLst>
                <a:ext uri="{FF2B5EF4-FFF2-40B4-BE49-F238E27FC236}">
                  <a16:creationId xmlns:a16="http://schemas.microsoft.com/office/drawing/2014/main" xmlns="" id="{70FE19AE-EB50-4F03-9969-BDE08C5F90D2}"/>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60" name="组合 59">
            <a:extLst>
              <a:ext uri="{FF2B5EF4-FFF2-40B4-BE49-F238E27FC236}">
                <a16:creationId xmlns:a16="http://schemas.microsoft.com/office/drawing/2014/main" xmlns="" id="{F3015E21-5584-474C-9E5C-2E6619BD3CB2}"/>
              </a:ext>
            </a:extLst>
          </p:cNvPr>
          <p:cNvGrpSpPr/>
          <p:nvPr/>
        </p:nvGrpSpPr>
        <p:grpSpPr>
          <a:xfrm>
            <a:off x="7830936" y="4364529"/>
            <a:ext cx="2241974" cy="950299"/>
            <a:chOff x="2222797" y="3336911"/>
            <a:chExt cx="2241974" cy="950299"/>
          </a:xfrm>
        </p:grpSpPr>
        <p:sp>
          <p:nvSpPr>
            <p:cNvPr id="61" name="矩形 60">
              <a:extLst>
                <a:ext uri="{FF2B5EF4-FFF2-40B4-BE49-F238E27FC236}">
                  <a16:creationId xmlns:a16="http://schemas.microsoft.com/office/drawing/2014/main" xmlns="" id="{1717D37D-7BE4-4E4D-BDE9-52C146DD6A29}"/>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62" name="矩形 61">
              <a:extLst>
                <a:ext uri="{FF2B5EF4-FFF2-40B4-BE49-F238E27FC236}">
                  <a16:creationId xmlns:a16="http://schemas.microsoft.com/office/drawing/2014/main" xmlns="" id="{A8E43D2E-DEC1-44CC-850B-0604E33381ED}"/>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63" name="组合 62">
            <a:extLst>
              <a:ext uri="{FF2B5EF4-FFF2-40B4-BE49-F238E27FC236}">
                <a16:creationId xmlns:a16="http://schemas.microsoft.com/office/drawing/2014/main" xmlns="" id="{B87F611A-A9B4-45EF-A8F7-8F142D817FC1}"/>
              </a:ext>
            </a:extLst>
          </p:cNvPr>
          <p:cNvGrpSpPr/>
          <p:nvPr/>
        </p:nvGrpSpPr>
        <p:grpSpPr>
          <a:xfrm>
            <a:off x="4998343" y="4364529"/>
            <a:ext cx="2241974" cy="950299"/>
            <a:chOff x="2222797" y="3336911"/>
            <a:chExt cx="2241974" cy="950299"/>
          </a:xfrm>
        </p:grpSpPr>
        <p:sp>
          <p:nvSpPr>
            <p:cNvPr id="64" name="矩形 63">
              <a:extLst>
                <a:ext uri="{FF2B5EF4-FFF2-40B4-BE49-F238E27FC236}">
                  <a16:creationId xmlns:a16="http://schemas.microsoft.com/office/drawing/2014/main" xmlns="" id="{9F0CC146-C98A-4F72-9A67-0C3F9BC0A5DB}"/>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65" name="矩形 64">
              <a:extLst>
                <a:ext uri="{FF2B5EF4-FFF2-40B4-BE49-F238E27FC236}">
                  <a16:creationId xmlns:a16="http://schemas.microsoft.com/office/drawing/2014/main" xmlns="" id="{72868C3C-ADB8-4A08-A52C-DFD190B845AB}"/>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66" name="组合 65">
            <a:extLst>
              <a:ext uri="{FF2B5EF4-FFF2-40B4-BE49-F238E27FC236}">
                <a16:creationId xmlns:a16="http://schemas.microsoft.com/office/drawing/2014/main" xmlns="" id="{83120E85-4DA3-4941-99DC-4C76E799AFE9}"/>
              </a:ext>
            </a:extLst>
          </p:cNvPr>
          <p:cNvGrpSpPr/>
          <p:nvPr/>
        </p:nvGrpSpPr>
        <p:grpSpPr>
          <a:xfrm>
            <a:off x="2154094" y="4364529"/>
            <a:ext cx="2241974" cy="950299"/>
            <a:chOff x="2222797" y="3336911"/>
            <a:chExt cx="2241974" cy="950299"/>
          </a:xfrm>
        </p:grpSpPr>
        <p:sp>
          <p:nvSpPr>
            <p:cNvPr id="67" name="矩形 66">
              <a:extLst>
                <a:ext uri="{FF2B5EF4-FFF2-40B4-BE49-F238E27FC236}">
                  <a16:creationId xmlns:a16="http://schemas.microsoft.com/office/drawing/2014/main" xmlns="" id="{99122306-AB52-44EF-9FC7-A60B3705F711}"/>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68" name="矩形 67">
              <a:extLst>
                <a:ext uri="{FF2B5EF4-FFF2-40B4-BE49-F238E27FC236}">
                  <a16:creationId xmlns:a16="http://schemas.microsoft.com/office/drawing/2014/main" xmlns="" id="{4CAD1C2A-531F-4DA3-9975-59AA4E9C1ED0}"/>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spTree>
    <p:extLst>
      <p:ext uri="{BB962C8B-B14F-4D97-AF65-F5344CB8AC3E}">
        <p14:creationId xmlns:p14="http://schemas.microsoft.com/office/powerpoint/2010/main" val="3130510973"/>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ppt_w</p:attrName>
                                        </p:attrNameLst>
                                      </p:cBhvr>
                                      <p:tavLst>
                                        <p:tav tm="0">
                                          <p:val>
                                            <p:fltVal val="0"/>
                                          </p:val>
                                        </p:tav>
                                        <p:tav tm="100000">
                                          <p:val>
                                            <p:strVal val="#ppt_w"/>
                                          </p:val>
                                        </p:tav>
                                      </p:tavLst>
                                    </p:anim>
                                    <p:anim calcmode="lin" valueType="num">
                                      <p:cBhvr>
                                        <p:cTn id="12" dur="500" fill="hold"/>
                                        <p:tgtEl>
                                          <p:spTgt spid="48"/>
                                        </p:tgtEl>
                                        <p:attrNameLst>
                                          <p:attrName>ppt_h</p:attrName>
                                        </p:attrNameLst>
                                      </p:cBhvr>
                                      <p:tavLst>
                                        <p:tav tm="0">
                                          <p:val>
                                            <p:fltVal val="0"/>
                                          </p:val>
                                        </p:tav>
                                        <p:tav tm="100000">
                                          <p:val>
                                            <p:strVal val="#ppt_h"/>
                                          </p:val>
                                        </p:tav>
                                      </p:tavLst>
                                    </p:anim>
                                    <p:animEffect transition="in" filter="fade">
                                      <p:cBhvr>
                                        <p:cTn id="13" dur="500"/>
                                        <p:tgtEl>
                                          <p:spTgt spid="4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animEffect transition="in" filter="fade">
                                      <p:cBhvr>
                                        <p:cTn id="43" dur="500"/>
                                        <p:tgtEl>
                                          <p:spTgt spid="60"/>
                                        </p:tgtEl>
                                      </p:cBhvr>
                                    </p:animEffect>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500" fill="hold"/>
                                        <p:tgtEl>
                                          <p:spTgt spid="57"/>
                                        </p:tgtEl>
                                        <p:attrNameLst>
                                          <p:attrName>ppt_w</p:attrName>
                                        </p:attrNameLst>
                                      </p:cBhvr>
                                      <p:tavLst>
                                        <p:tav tm="0">
                                          <p:val>
                                            <p:fltVal val="0"/>
                                          </p:val>
                                        </p:tav>
                                        <p:tav tm="100000">
                                          <p:val>
                                            <p:strVal val="#ppt_w"/>
                                          </p:val>
                                        </p:tav>
                                      </p:tavLst>
                                    </p:anim>
                                    <p:anim calcmode="lin" valueType="num">
                                      <p:cBhvr>
                                        <p:cTn id="48" dur="500" fill="hold"/>
                                        <p:tgtEl>
                                          <p:spTgt spid="57"/>
                                        </p:tgtEl>
                                        <p:attrNameLst>
                                          <p:attrName>ppt_h</p:attrName>
                                        </p:attrNameLst>
                                      </p:cBhvr>
                                      <p:tavLst>
                                        <p:tav tm="0">
                                          <p:val>
                                            <p:fltVal val="0"/>
                                          </p:val>
                                        </p:tav>
                                        <p:tav tm="100000">
                                          <p:val>
                                            <p:strVal val="#ppt_h"/>
                                          </p:val>
                                        </p:tav>
                                      </p:tavLst>
                                    </p:anim>
                                    <p:animEffect transition="in" filter="fad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05</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Freeform 9">
            <a:extLst>
              <a:ext uri="{FF2B5EF4-FFF2-40B4-BE49-F238E27FC236}">
                <a16:creationId xmlns:a16="http://schemas.microsoft.com/office/drawing/2014/main" xmlns="" id="{1CABD302-0CDE-4AA4-8CBB-DFC35C82B43A}"/>
              </a:ext>
            </a:extLst>
          </p:cNvPr>
          <p:cNvSpPr>
            <a:spLocks/>
          </p:cNvSpPr>
          <p:nvPr/>
        </p:nvSpPr>
        <p:spPr bwMode="auto">
          <a:xfrm>
            <a:off x="1675185" y="1418355"/>
            <a:ext cx="8841633" cy="4299253"/>
          </a:xfrm>
          <a:custGeom>
            <a:avLst/>
            <a:gdLst>
              <a:gd name="T0" fmla="*/ 30278 w 32079"/>
              <a:gd name="T1" fmla="*/ 4424 h 15622"/>
              <a:gd name="T2" fmla="*/ 2783 w 32079"/>
              <a:gd name="T3" fmla="*/ 15622 h 15622"/>
              <a:gd name="T4" fmla="*/ 0 w 32079"/>
              <a:gd name="T5" fmla="*/ 15523 h 15622"/>
              <a:gd name="T6" fmla="*/ 26897 w 32079"/>
              <a:gd name="T7" fmla="*/ 2112 h 15622"/>
              <a:gd name="T8" fmla="*/ 25060 w 32079"/>
              <a:gd name="T9" fmla="*/ 856 h 15622"/>
              <a:gd name="T10" fmla="*/ 27928 w 32079"/>
              <a:gd name="T11" fmla="*/ 428 h 15622"/>
              <a:gd name="T12" fmla="*/ 30796 w 32079"/>
              <a:gd name="T13" fmla="*/ 0 h 15622"/>
              <a:gd name="T14" fmla="*/ 31438 w 32079"/>
              <a:gd name="T15" fmla="*/ 2828 h 15622"/>
              <a:gd name="T16" fmla="*/ 32079 w 32079"/>
              <a:gd name="T17" fmla="*/ 5656 h 15622"/>
              <a:gd name="T18" fmla="*/ 30278 w 32079"/>
              <a:gd name="T19" fmla="*/ 4424 h 1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79" h="15622">
                <a:moveTo>
                  <a:pt x="30278" y="4424"/>
                </a:moveTo>
                <a:cubicBezTo>
                  <a:pt x="23182" y="11352"/>
                  <a:pt x="13481" y="15622"/>
                  <a:pt x="2783" y="15622"/>
                </a:cubicBezTo>
                <a:cubicBezTo>
                  <a:pt x="1847" y="15622"/>
                  <a:pt x="920" y="15587"/>
                  <a:pt x="0" y="15523"/>
                </a:cubicBezTo>
                <a:cubicBezTo>
                  <a:pt x="10716" y="14774"/>
                  <a:pt x="20250" y="9734"/>
                  <a:pt x="26897" y="2112"/>
                </a:cubicBezTo>
                <a:lnTo>
                  <a:pt x="25060" y="856"/>
                </a:lnTo>
                <a:lnTo>
                  <a:pt x="27928" y="428"/>
                </a:lnTo>
                <a:lnTo>
                  <a:pt x="30796" y="0"/>
                </a:lnTo>
                <a:lnTo>
                  <a:pt x="31438" y="2828"/>
                </a:lnTo>
                <a:lnTo>
                  <a:pt x="32079" y="5656"/>
                </a:lnTo>
                <a:lnTo>
                  <a:pt x="30278" y="442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Arial"/>
              <a:ea typeface="微软雅黑"/>
              <a:cs typeface="+mn-cs"/>
            </a:endParaRPr>
          </a:p>
        </p:txBody>
      </p:sp>
      <p:sp>
        <p:nvSpPr>
          <p:cNvPr id="19" name="椭圆 18">
            <a:extLst>
              <a:ext uri="{FF2B5EF4-FFF2-40B4-BE49-F238E27FC236}">
                <a16:creationId xmlns:a16="http://schemas.microsoft.com/office/drawing/2014/main" xmlns="" id="{B6A5D982-3C75-4658-A20A-D35383B051B5}"/>
              </a:ext>
            </a:extLst>
          </p:cNvPr>
          <p:cNvSpPr/>
          <p:nvPr/>
        </p:nvSpPr>
        <p:spPr>
          <a:xfrm>
            <a:off x="4659690" y="5118157"/>
            <a:ext cx="239151" cy="239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1" b="0" i="0" u="none" strike="noStrike" kern="1200" cap="none" spc="0" normalizeH="0" baseline="0" noProof="0" dirty="0">
                <a:ln>
                  <a:noFill/>
                </a:ln>
                <a:solidFill>
                  <a:srgbClr val="44546A"/>
                </a:solidFill>
                <a:effectLst/>
                <a:uLnTx/>
                <a:uFillTx/>
                <a:latin typeface="Arial"/>
                <a:ea typeface="微软雅黑"/>
                <a:cs typeface="+mn-cs"/>
              </a:rPr>
              <a:t>1</a:t>
            </a:r>
            <a:endParaRPr kumimoji="0" lang="zh-CN" altLang="en-US" sz="1351" b="0" i="0" u="none" strike="noStrike" kern="1200" cap="none" spc="0" normalizeH="0" baseline="0" noProof="0" dirty="0">
              <a:ln>
                <a:noFill/>
              </a:ln>
              <a:solidFill>
                <a:srgbClr val="44546A"/>
              </a:solidFill>
              <a:effectLst/>
              <a:uLnTx/>
              <a:uFillTx/>
              <a:latin typeface="Arial"/>
              <a:ea typeface="微软雅黑"/>
              <a:cs typeface="+mn-cs"/>
            </a:endParaRPr>
          </a:p>
        </p:txBody>
      </p:sp>
      <p:sp>
        <p:nvSpPr>
          <p:cNvPr id="20" name="椭圆 19">
            <a:extLst>
              <a:ext uri="{FF2B5EF4-FFF2-40B4-BE49-F238E27FC236}">
                <a16:creationId xmlns:a16="http://schemas.microsoft.com/office/drawing/2014/main" xmlns="" id="{D6F4F7AE-032B-458E-9857-F7D37A949D35}"/>
              </a:ext>
            </a:extLst>
          </p:cNvPr>
          <p:cNvSpPr/>
          <p:nvPr/>
        </p:nvSpPr>
        <p:spPr>
          <a:xfrm>
            <a:off x="7068485" y="4038546"/>
            <a:ext cx="309489" cy="3094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1" b="0" i="0" u="none" strike="noStrike" kern="1200" cap="none" spc="0" normalizeH="0" baseline="0" noProof="0" dirty="0">
                <a:ln>
                  <a:noFill/>
                </a:ln>
                <a:solidFill>
                  <a:srgbClr val="FCC540"/>
                </a:solidFill>
                <a:effectLst/>
                <a:uLnTx/>
                <a:uFillTx/>
                <a:latin typeface="Arial"/>
                <a:ea typeface="微软雅黑"/>
                <a:cs typeface="+mn-cs"/>
              </a:rPr>
              <a:t>2</a:t>
            </a:r>
            <a:endParaRPr kumimoji="0" lang="zh-CN" altLang="en-US" sz="1351"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1" name="椭圆 20">
            <a:extLst>
              <a:ext uri="{FF2B5EF4-FFF2-40B4-BE49-F238E27FC236}">
                <a16:creationId xmlns:a16="http://schemas.microsoft.com/office/drawing/2014/main" xmlns="" id="{A0F48EC1-AD9A-40E6-979B-945B620D31D8}"/>
              </a:ext>
            </a:extLst>
          </p:cNvPr>
          <p:cNvSpPr/>
          <p:nvPr/>
        </p:nvSpPr>
        <p:spPr>
          <a:xfrm>
            <a:off x="8891189" y="2567158"/>
            <a:ext cx="393895" cy="393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1" b="0" i="0" u="none" strike="noStrike" kern="1200" cap="none" spc="0" normalizeH="0" baseline="0" noProof="0" dirty="0">
                <a:ln>
                  <a:noFill/>
                </a:ln>
                <a:solidFill>
                  <a:srgbClr val="554C51"/>
                </a:solidFill>
                <a:effectLst/>
                <a:uLnTx/>
                <a:uFillTx/>
                <a:latin typeface="Arial"/>
                <a:ea typeface="微软雅黑"/>
                <a:cs typeface="+mn-cs"/>
              </a:rPr>
              <a:t>3</a:t>
            </a:r>
            <a:endParaRPr kumimoji="0" lang="zh-CN" altLang="en-US" sz="1351" b="0" i="0" u="none" strike="noStrike" kern="1200" cap="none" spc="0" normalizeH="0" baseline="0" noProof="0" dirty="0">
              <a:ln>
                <a:noFill/>
              </a:ln>
              <a:solidFill>
                <a:srgbClr val="554C51"/>
              </a:solidFill>
              <a:effectLst/>
              <a:uLnTx/>
              <a:uFillTx/>
              <a:latin typeface="Arial"/>
              <a:ea typeface="微软雅黑"/>
              <a:cs typeface="+mn-cs"/>
            </a:endParaRPr>
          </a:p>
        </p:txBody>
      </p:sp>
      <p:sp>
        <p:nvSpPr>
          <p:cNvPr id="22" name="文本框 21">
            <a:extLst>
              <a:ext uri="{FF2B5EF4-FFF2-40B4-BE49-F238E27FC236}">
                <a16:creationId xmlns:a16="http://schemas.microsoft.com/office/drawing/2014/main" xmlns="" id="{E2A013BC-AF73-42D0-98ED-9285725BDF29}"/>
              </a:ext>
            </a:extLst>
          </p:cNvPr>
          <p:cNvSpPr txBox="1"/>
          <p:nvPr/>
        </p:nvSpPr>
        <p:spPr>
          <a:xfrm>
            <a:off x="1149752" y="4418083"/>
            <a:ext cx="3754982"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3" name="文本框 22">
            <a:extLst>
              <a:ext uri="{FF2B5EF4-FFF2-40B4-BE49-F238E27FC236}">
                <a16:creationId xmlns:a16="http://schemas.microsoft.com/office/drawing/2014/main" xmlns="" id="{8983965A-8CFC-4AB6-8E69-491A57164480}"/>
              </a:ext>
            </a:extLst>
          </p:cNvPr>
          <p:cNvSpPr txBox="1"/>
          <p:nvPr/>
        </p:nvSpPr>
        <p:spPr>
          <a:xfrm>
            <a:off x="1149752" y="4006310"/>
            <a:ext cx="1980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54C51"/>
                </a:solidFill>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24" name="文本框 23">
            <a:extLst>
              <a:ext uri="{FF2B5EF4-FFF2-40B4-BE49-F238E27FC236}">
                <a16:creationId xmlns:a16="http://schemas.microsoft.com/office/drawing/2014/main" xmlns="" id="{EEA3D782-DF40-4929-A6D1-B444FC68D052}"/>
              </a:ext>
            </a:extLst>
          </p:cNvPr>
          <p:cNvSpPr txBox="1"/>
          <p:nvPr/>
        </p:nvSpPr>
        <p:spPr>
          <a:xfrm>
            <a:off x="4572001" y="2151615"/>
            <a:ext cx="3799876"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5" name="文本框 24">
            <a:extLst>
              <a:ext uri="{FF2B5EF4-FFF2-40B4-BE49-F238E27FC236}">
                <a16:creationId xmlns:a16="http://schemas.microsoft.com/office/drawing/2014/main" xmlns="" id="{11E30C67-5A26-46C0-BE92-F86A47D1509C}"/>
              </a:ext>
            </a:extLst>
          </p:cNvPr>
          <p:cNvSpPr txBox="1"/>
          <p:nvPr/>
        </p:nvSpPr>
        <p:spPr>
          <a:xfrm>
            <a:off x="4572000" y="1739843"/>
            <a:ext cx="1980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26" name="文本框 25">
            <a:extLst>
              <a:ext uri="{FF2B5EF4-FFF2-40B4-BE49-F238E27FC236}">
                <a16:creationId xmlns:a16="http://schemas.microsoft.com/office/drawing/2014/main" xmlns="" id="{43DB0FFA-1355-41BA-B6B9-79DDF47FC6C6}"/>
              </a:ext>
            </a:extLst>
          </p:cNvPr>
          <p:cNvSpPr txBox="1"/>
          <p:nvPr/>
        </p:nvSpPr>
        <p:spPr>
          <a:xfrm>
            <a:off x="7470177" y="4827236"/>
            <a:ext cx="3959823"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7" name="文本框 26">
            <a:extLst>
              <a:ext uri="{FF2B5EF4-FFF2-40B4-BE49-F238E27FC236}">
                <a16:creationId xmlns:a16="http://schemas.microsoft.com/office/drawing/2014/main" xmlns="" id="{35B7A784-A254-414E-9C37-57B89DE06234}"/>
              </a:ext>
            </a:extLst>
          </p:cNvPr>
          <p:cNvSpPr txBox="1"/>
          <p:nvPr/>
        </p:nvSpPr>
        <p:spPr>
          <a:xfrm>
            <a:off x="7454939" y="4419663"/>
            <a:ext cx="1980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Tree>
    <p:extLst>
      <p:ext uri="{BB962C8B-B14F-4D97-AF65-F5344CB8AC3E}">
        <p14:creationId xmlns:p14="http://schemas.microsoft.com/office/powerpoint/2010/main" val="2012990489"/>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35" presetClass="path" presetSubtype="0" accel="50000" decel="50000" fill="hold" grpId="1" nodeType="withEffect">
                                  <p:stCondLst>
                                    <p:cond delay="0"/>
                                  </p:stCondLst>
                                  <p:childTnLst>
                                    <p:animMotion origin="layout" path="M 0 1.11111E-6 L -0.35482 0.28542 " pathEditMode="relative" rAng="0" ptsTypes="AA">
                                      <p:cBhvr>
                                        <p:cTn id="11" dur="1000" spd="-100000" fill="hold"/>
                                        <p:tgtEl>
                                          <p:spTgt spid="17"/>
                                        </p:tgtEl>
                                        <p:attrNameLst>
                                          <p:attrName>ppt_x</p:attrName>
                                          <p:attrName>ppt_y</p:attrName>
                                        </p:attrNameLst>
                                      </p:cBhvr>
                                      <p:rCtr x="-17747" y="14259"/>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53" presetClass="entr" presetSubtype="16" fill="hold" grpId="0" nodeType="withEffect">
                                  <p:stCondLst>
                                    <p:cond delay="15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par>
                                <p:cTn id="23" presetID="53" presetClass="entr" presetSubtype="16" fill="hold" grpId="0" nodeType="withEffect">
                                  <p:stCondLst>
                                    <p:cond delay="3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1800"/>
                            </p:stCondLst>
                            <p:childTnLst>
                              <p:par>
                                <p:cTn id="29" presetID="53" presetClass="entr" presetSubtype="16"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par>
                          <p:cTn id="34" fill="hold">
                            <p:stCondLst>
                              <p:cond delay="230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p:cTn id="37" dur="250" fill="hold"/>
                                        <p:tgtEl>
                                          <p:spTgt spid="22"/>
                                        </p:tgtEl>
                                        <p:attrNameLst>
                                          <p:attrName>ppt_w</p:attrName>
                                        </p:attrNameLst>
                                      </p:cBhvr>
                                      <p:tavLst>
                                        <p:tav tm="0">
                                          <p:val>
                                            <p:fltVal val="0"/>
                                          </p:val>
                                        </p:tav>
                                        <p:tav tm="100000">
                                          <p:val>
                                            <p:strVal val="#ppt_w"/>
                                          </p:val>
                                        </p:tav>
                                      </p:tavLst>
                                    </p:anim>
                                    <p:anim calcmode="lin" valueType="num">
                                      <p:cBhvr>
                                        <p:cTn id="38" dur="250" fill="hold"/>
                                        <p:tgtEl>
                                          <p:spTgt spid="22"/>
                                        </p:tgtEl>
                                        <p:attrNameLst>
                                          <p:attrName>ppt_h</p:attrName>
                                        </p:attrNameLst>
                                      </p:cBhvr>
                                      <p:tavLst>
                                        <p:tav tm="0">
                                          <p:val>
                                            <p:fltVal val="0"/>
                                          </p:val>
                                        </p:tav>
                                        <p:tav tm="100000">
                                          <p:val>
                                            <p:strVal val="#ppt_h"/>
                                          </p:val>
                                        </p:tav>
                                      </p:tavLst>
                                    </p:anim>
                                    <p:animEffect transition="in" filter="fade">
                                      <p:cBhvr>
                                        <p:cTn id="39" dur="250"/>
                                        <p:tgtEl>
                                          <p:spTgt spid="22"/>
                                        </p:tgtEl>
                                      </p:cBhvr>
                                    </p:animEffect>
                                  </p:childTnLst>
                                </p:cTn>
                              </p:par>
                            </p:childTnLst>
                          </p:cTn>
                        </p:par>
                        <p:par>
                          <p:cTn id="40" fill="hold">
                            <p:stCondLst>
                              <p:cond delay="3850"/>
                            </p:stCondLst>
                            <p:childTnLst>
                              <p:par>
                                <p:cTn id="41" presetID="53" presetClass="entr" presetSubtype="16"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childTnLst>
                          </p:cTn>
                        </p:par>
                        <p:par>
                          <p:cTn id="46" fill="hold">
                            <p:stCondLst>
                              <p:cond delay="4350"/>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26"/>
                                        </p:tgtEl>
                                        <p:attrNameLst>
                                          <p:attrName>style.visibility</p:attrName>
                                        </p:attrNameLst>
                                      </p:cBhvr>
                                      <p:to>
                                        <p:strVal val="visible"/>
                                      </p:to>
                                    </p:set>
                                    <p:anim calcmode="lin" valueType="num">
                                      <p:cBhvr>
                                        <p:cTn id="49" dur="250" fill="hold"/>
                                        <p:tgtEl>
                                          <p:spTgt spid="26"/>
                                        </p:tgtEl>
                                        <p:attrNameLst>
                                          <p:attrName>ppt_w</p:attrName>
                                        </p:attrNameLst>
                                      </p:cBhvr>
                                      <p:tavLst>
                                        <p:tav tm="0">
                                          <p:val>
                                            <p:fltVal val="0"/>
                                          </p:val>
                                        </p:tav>
                                        <p:tav tm="100000">
                                          <p:val>
                                            <p:strVal val="#ppt_w"/>
                                          </p:val>
                                        </p:tav>
                                      </p:tavLst>
                                    </p:anim>
                                    <p:anim calcmode="lin" valueType="num">
                                      <p:cBhvr>
                                        <p:cTn id="50" dur="250" fill="hold"/>
                                        <p:tgtEl>
                                          <p:spTgt spid="26"/>
                                        </p:tgtEl>
                                        <p:attrNameLst>
                                          <p:attrName>ppt_h</p:attrName>
                                        </p:attrNameLst>
                                      </p:cBhvr>
                                      <p:tavLst>
                                        <p:tav tm="0">
                                          <p:val>
                                            <p:fltVal val="0"/>
                                          </p:val>
                                        </p:tav>
                                        <p:tav tm="100000">
                                          <p:val>
                                            <p:strVal val="#ppt_h"/>
                                          </p:val>
                                        </p:tav>
                                      </p:tavLst>
                                    </p:anim>
                                    <p:animEffect transition="in" filter="fade">
                                      <p:cBhvr>
                                        <p:cTn id="51" dur="250"/>
                                        <p:tgtEl>
                                          <p:spTgt spid="26"/>
                                        </p:tgtEl>
                                      </p:cBhvr>
                                    </p:animEffect>
                                  </p:childTnLst>
                                </p:cTn>
                              </p:par>
                            </p:childTnLst>
                          </p:cTn>
                        </p:par>
                        <p:par>
                          <p:cTn id="52" fill="hold">
                            <p:stCondLst>
                              <p:cond delay="5900"/>
                            </p:stCondLst>
                            <p:childTnLst>
                              <p:par>
                                <p:cTn id="53" presetID="53" presetClass="entr" presetSubtype="1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childTnLst>
                          </p:cTn>
                        </p:par>
                        <p:par>
                          <p:cTn id="58" fill="hold">
                            <p:stCondLst>
                              <p:cond delay="640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250" fill="hold"/>
                                        <p:tgtEl>
                                          <p:spTgt spid="24"/>
                                        </p:tgtEl>
                                        <p:attrNameLst>
                                          <p:attrName>ppt_w</p:attrName>
                                        </p:attrNameLst>
                                      </p:cBhvr>
                                      <p:tavLst>
                                        <p:tav tm="0">
                                          <p:val>
                                            <p:fltVal val="0"/>
                                          </p:val>
                                        </p:tav>
                                        <p:tav tm="100000">
                                          <p:val>
                                            <p:strVal val="#ppt_w"/>
                                          </p:val>
                                        </p:tav>
                                      </p:tavLst>
                                    </p:anim>
                                    <p:anim calcmode="lin" valueType="num">
                                      <p:cBhvr>
                                        <p:cTn id="62" dur="250" fill="hold"/>
                                        <p:tgtEl>
                                          <p:spTgt spid="24"/>
                                        </p:tgtEl>
                                        <p:attrNameLst>
                                          <p:attrName>ppt_h</p:attrName>
                                        </p:attrNameLst>
                                      </p:cBhvr>
                                      <p:tavLst>
                                        <p:tav tm="0">
                                          <p:val>
                                            <p:fltVal val="0"/>
                                          </p:val>
                                        </p:tav>
                                        <p:tav tm="100000">
                                          <p:val>
                                            <p:strVal val="#ppt_h"/>
                                          </p:val>
                                        </p:tav>
                                      </p:tavLst>
                                    </p:anim>
                                    <p:animEffect transition="in" filter="fade">
                                      <p:cBhvr>
                                        <p:cTn id="6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20" grpId="0" animBg="1"/>
      <p:bldP spid="21" grpId="0" animBg="1"/>
      <p:bldP spid="22" grpId="0"/>
      <p:bldP spid="23" grpId="0"/>
      <p:bldP spid="24" grpId="0"/>
      <p:bldP spid="25"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3B244575-4136-48BD-97DD-9EB61A249A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F047E516-A545-47C0-8DB1-8D71DB27EB17}"/>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05</a:t>
            </a:r>
          </a:p>
        </p:txBody>
      </p:sp>
      <p:grpSp>
        <p:nvGrpSpPr>
          <p:cNvPr id="4" name="组合 3">
            <a:extLst>
              <a:ext uri="{FF2B5EF4-FFF2-40B4-BE49-F238E27FC236}">
                <a16:creationId xmlns:a16="http://schemas.microsoft.com/office/drawing/2014/main" xmlns="" id="{944B8081-FB8A-456C-A9D4-BFDBB8282D74}"/>
              </a:ext>
            </a:extLst>
          </p:cNvPr>
          <p:cNvGrpSpPr/>
          <p:nvPr/>
        </p:nvGrpSpPr>
        <p:grpSpPr>
          <a:xfrm>
            <a:off x="0" y="6629400"/>
            <a:ext cx="12192000" cy="228600"/>
            <a:chOff x="0" y="6629400"/>
            <a:chExt cx="12192000" cy="228600"/>
          </a:xfrm>
        </p:grpSpPr>
        <p:grpSp>
          <p:nvGrpSpPr>
            <p:cNvPr id="5" name="组合 4">
              <a:extLst>
                <a:ext uri="{FF2B5EF4-FFF2-40B4-BE49-F238E27FC236}">
                  <a16:creationId xmlns:a16="http://schemas.microsoft.com/office/drawing/2014/main" xmlns="" id="{476DCCE8-4004-4E56-B56C-7967605C733A}"/>
                </a:ext>
              </a:extLst>
            </p:cNvPr>
            <p:cNvGrpSpPr/>
            <p:nvPr/>
          </p:nvGrpSpPr>
          <p:grpSpPr>
            <a:xfrm>
              <a:off x="0" y="6629400"/>
              <a:ext cx="6096000" cy="228600"/>
              <a:chOff x="0" y="6629400"/>
              <a:chExt cx="6822268" cy="228600"/>
            </a:xfrm>
          </p:grpSpPr>
          <p:sp>
            <p:nvSpPr>
              <p:cNvPr id="11" name="矩形 10">
                <a:extLst>
                  <a:ext uri="{FF2B5EF4-FFF2-40B4-BE49-F238E27FC236}">
                    <a16:creationId xmlns:a16="http://schemas.microsoft.com/office/drawing/2014/main" xmlns="" id="{E85EFE7C-15FE-43D7-9CF0-86B43F828D03}"/>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5AE983E3-5632-4F6E-B10F-92202C0FCA6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xmlns="" id="{3B2DD7C2-815E-4D34-AB2C-52A21DAC96AE}"/>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DA49AA9B-8207-4367-94DD-EC602477016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6" name="组合 5">
              <a:extLst>
                <a:ext uri="{FF2B5EF4-FFF2-40B4-BE49-F238E27FC236}">
                  <a16:creationId xmlns:a16="http://schemas.microsoft.com/office/drawing/2014/main" xmlns="" id="{8657CCEE-A333-47F8-A36D-0AEDAE3F7B6B}"/>
                </a:ext>
              </a:extLst>
            </p:cNvPr>
            <p:cNvGrpSpPr/>
            <p:nvPr/>
          </p:nvGrpSpPr>
          <p:grpSpPr>
            <a:xfrm>
              <a:off x="6096000" y="6629400"/>
              <a:ext cx="6096000" cy="228600"/>
              <a:chOff x="0" y="6629400"/>
              <a:chExt cx="6822268" cy="228600"/>
            </a:xfrm>
          </p:grpSpPr>
          <p:sp>
            <p:nvSpPr>
              <p:cNvPr id="7" name="矩形 6">
                <a:extLst>
                  <a:ext uri="{FF2B5EF4-FFF2-40B4-BE49-F238E27FC236}">
                    <a16:creationId xmlns:a16="http://schemas.microsoft.com/office/drawing/2014/main" xmlns="" id="{0588218D-6554-48BF-B600-BE222C55228D}"/>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8" name="矩形 7">
                <a:extLst>
                  <a:ext uri="{FF2B5EF4-FFF2-40B4-BE49-F238E27FC236}">
                    <a16:creationId xmlns:a16="http://schemas.microsoft.com/office/drawing/2014/main" xmlns="" id="{FC616C1D-0C89-411C-B7D6-6C6C1E77997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9" name="矩形 8">
                <a:extLst>
                  <a:ext uri="{FF2B5EF4-FFF2-40B4-BE49-F238E27FC236}">
                    <a16:creationId xmlns:a16="http://schemas.microsoft.com/office/drawing/2014/main" xmlns="" id="{45D84DB6-9433-4A31-8283-1D767D25BD30}"/>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29EDFE7C-886D-45AA-A3AD-6E2011D9A491}"/>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5" name="矩形 14">
            <a:extLst>
              <a:ext uri="{FF2B5EF4-FFF2-40B4-BE49-F238E27FC236}">
                <a16:creationId xmlns:a16="http://schemas.microsoft.com/office/drawing/2014/main" xmlns="" id="{61495C8C-F7D4-41C7-97C4-90BEF46C122D}"/>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6" name="组合 15">
            <a:extLst>
              <a:ext uri="{FF2B5EF4-FFF2-40B4-BE49-F238E27FC236}">
                <a16:creationId xmlns:a16="http://schemas.microsoft.com/office/drawing/2014/main" xmlns="" id="{3A9A57A6-FD79-4C4A-884F-18C34C62C1D4}"/>
              </a:ext>
            </a:extLst>
          </p:cNvPr>
          <p:cNvGrpSpPr/>
          <p:nvPr/>
        </p:nvGrpSpPr>
        <p:grpSpPr>
          <a:xfrm>
            <a:off x="1933574" y="2013286"/>
            <a:ext cx="7988300" cy="693789"/>
            <a:chOff x="1933574" y="2013286"/>
            <a:chExt cx="7988300" cy="693789"/>
          </a:xfrm>
        </p:grpSpPr>
        <p:sp>
          <p:nvSpPr>
            <p:cNvPr id="17" name="任意多边形: 形状 13">
              <a:extLst>
                <a:ext uri="{FF2B5EF4-FFF2-40B4-BE49-F238E27FC236}">
                  <a16:creationId xmlns:a16="http://schemas.microsoft.com/office/drawing/2014/main" xmlns="" id="{B16E1B25-A24F-4C1D-8FEB-AE2E7585429C}"/>
                </a:ext>
              </a:extLst>
            </p:cNvPr>
            <p:cNvSpPr/>
            <p:nvPr/>
          </p:nvSpPr>
          <p:spPr>
            <a:xfrm>
              <a:off x="8257931" y="2013286"/>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18" name="矩形 17">
              <a:extLst>
                <a:ext uri="{FF2B5EF4-FFF2-40B4-BE49-F238E27FC236}">
                  <a16:creationId xmlns:a16="http://schemas.microsoft.com/office/drawing/2014/main" xmlns="" id="{D19FD458-9740-4B17-834C-292DCD661E80}"/>
                </a:ext>
              </a:extLst>
            </p:cNvPr>
            <p:cNvSpPr/>
            <p:nvPr/>
          </p:nvSpPr>
          <p:spPr>
            <a:xfrm>
              <a:off x="1933574" y="2055482"/>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grpSp>
        <p:nvGrpSpPr>
          <p:cNvPr id="19" name="组合 18">
            <a:extLst>
              <a:ext uri="{FF2B5EF4-FFF2-40B4-BE49-F238E27FC236}">
                <a16:creationId xmlns:a16="http://schemas.microsoft.com/office/drawing/2014/main" xmlns="" id="{16ADB969-0ADD-43C9-BC3A-5518F662CE76}"/>
              </a:ext>
            </a:extLst>
          </p:cNvPr>
          <p:cNvGrpSpPr/>
          <p:nvPr/>
        </p:nvGrpSpPr>
        <p:grpSpPr>
          <a:xfrm>
            <a:off x="1933574" y="2958154"/>
            <a:ext cx="7988298" cy="693789"/>
            <a:chOff x="1933574" y="2958154"/>
            <a:chExt cx="7988298" cy="693789"/>
          </a:xfrm>
        </p:grpSpPr>
        <p:sp>
          <p:nvSpPr>
            <p:cNvPr id="20" name="任意多边形: 形状 11">
              <a:extLst>
                <a:ext uri="{FF2B5EF4-FFF2-40B4-BE49-F238E27FC236}">
                  <a16:creationId xmlns:a16="http://schemas.microsoft.com/office/drawing/2014/main" xmlns="" id="{A3735F98-D252-4B7B-8DAB-8E724F691BC0}"/>
                </a:ext>
              </a:extLst>
            </p:cNvPr>
            <p:cNvSpPr/>
            <p:nvPr/>
          </p:nvSpPr>
          <p:spPr>
            <a:xfrm>
              <a:off x="8257929" y="2958154"/>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4"/>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21" name="矩形 20">
              <a:extLst>
                <a:ext uri="{FF2B5EF4-FFF2-40B4-BE49-F238E27FC236}">
                  <a16:creationId xmlns:a16="http://schemas.microsoft.com/office/drawing/2014/main" xmlns="" id="{0F482E6E-23E6-4B2F-A3A1-C85A8D33065B}"/>
                </a:ext>
              </a:extLst>
            </p:cNvPr>
            <p:cNvSpPr/>
            <p:nvPr/>
          </p:nvSpPr>
          <p:spPr>
            <a:xfrm>
              <a:off x="1933574" y="3000349"/>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grpSp>
        <p:nvGrpSpPr>
          <p:cNvPr id="22" name="组合 21">
            <a:extLst>
              <a:ext uri="{FF2B5EF4-FFF2-40B4-BE49-F238E27FC236}">
                <a16:creationId xmlns:a16="http://schemas.microsoft.com/office/drawing/2014/main" xmlns="" id="{333C5712-BB25-4A39-A16E-EAADD651BE8E}"/>
              </a:ext>
            </a:extLst>
          </p:cNvPr>
          <p:cNvGrpSpPr/>
          <p:nvPr/>
        </p:nvGrpSpPr>
        <p:grpSpPr>
          <a:xfrm>
            <a:off x="1933574" y="3903022"/>
            <a:ext cx="7988300" cy="693789"/>
            <a:chOff x="1933574" y="3903022"/>
            <a:chExt cx="7988300" cy="693789"/>
          </a:xfrm>
        </p:grpSpPr>
        <p:sp>
          <p:nvSpPr>
            <p:cNvPr id="23" name="任意多边形: 形状 9">
              <a:extLst>
                <a:ext uri="{FF2B5EF4-FFF2-40B4-BE49-F238E27FC236}">
                  <a16:creationId xmlns:a16="http://schemas.microsoft.com/office/drawing/2014/main" xmlns="" id="{7C1256A3-81A9-43F8-916F-AFDF6E48B377}"/>
                </a:ext>
              </a:extLst>
            </p:cNvPr>
            <p:cNvSpPr/>
            <p:nvPr/>
          </p:nvSpPr>
          <p:spPr>
            <a:xfrm>
              <a:off x="8257931" y="3903022"/>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24" name="矩形 23">
              <a:extLst>
                <a:ext uri="{FF2B5EF4-FFF2-40B4-BE49-F238E27FC236}">
                  <a16:creationId xmlns:a16="http://schemas.microsoft.com/office/drawing/2014/main" xmlns="" id="{04A3F0C7-876D-44FD-9C64-42014298FE96}"/>
                </a:ext>
              </a:extLst>
            </p:cNvPr>
            <p:cNvSpPr/>
            <p:nvPr/>
          </p:nvSpPr>
          <p:spPr>
            <a:xfrm>
              <a:off x="1933574" y="3944169"/>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grpSp>
        <p:nvGrpSpPr>
          <p:cNvPr id="25" name="组合 24">
            <a:extLst>
              <a:ext uri="{FF2B5EF4-FFF2-40B4-BE49-F238E27FC236}">
                <a16:creationId xmlns:a16="http://schemas.microsoft.com/office/drawing/2014/main" xmlns="" id="{7127974D-0468-47A3-BBA5-F7501D8D6679}"/>
              </a:ext>
            </a:extLst>
          </p:cNvPr>
          <p:cNvGrpSpPr/>
          <p:nvPr/>
        </p:nvGrpSpPr>
        <p:grpSpPr>
          <a:xfrm>
            <a:off x="1933574" y="4847890"/>
            <a:ext cx="7988300" cy="693789"/>
            <a:chOff x="1933574" y="4847890"/>
            <a:chExt cx="7988300" cy="693789"/>
          </a:xfrm>
        </p:grpSpPr>
        <p:sp>
          <p:nvSpPr>
            <p:cNvPr id="26" name="任意多边形: 形状 7">
              <a:extLst>
                <a:ext uri="{FF2B5EF4-FFF2-40B4-BE49-F238E27FC236}">
                  <a16:creationId xmlns:a16="http://schemas.microsoft.com/office/drawing/2014/main" xmlns="" id="{82FF504B-312F-4A89-85A6-6C1C6FC6A07B}"/>
                </a:ext>
              </a:extLst>
            </p:cNvPr>
            <p:cNvSpPr/>
            <p:nvPr/>
          </p:nvSpPr>
          <p:spPr>
            <a:xfrm>
              <a:off x="8257931" y="4847890"/>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5"/>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27" name="矩形 26">
              <a:extLst>
                <a:ext uri="{FF2B5EF4-FFF2-40B4-BE49-F238E27FC236}">
                  <a16:creationId xmlns:a16="http://schemas.microsoft.com/office/drawing/2014/main" xmlns="" id="{6CA62BE5-7CD4-42D2-A066-6E4742D6EAF9}"/>
                </a:ext>
              </a:extLst>
            </p:cNvPr>
            <p:cNvSpPr/>
            <p:nvPr/>
          </p:nvSpPr>
          <p:spPr>
            <a:xfrm>
              <a:off x="1933574" y="4890085"/>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spTree>
    <p:extLst>
      <p:ext uri="{BB962C8B-B14F-4D97-AF65-F5344CB8AC3E}">
        <p14:creationId xmlns:p14="http://schemas.microsoft.com/office/powerpoint/2010/main" val="1145923588"/>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等腰三角形 54">
            <a:extLst>
              <a:ext uri="{FF2B5EF4-FFF2-40B4-BE49-F238E27FC236}">
                <a16:creationId xmlns:a16="http://schemas.microsoft.com/office/drawing/2014/main" xmlns="" id="{4B031FE1-F0DA-4F07-87C2-2133609D8A1E}"/>
              </a:ext>
            </a:extLst>
          </p:cNvPr>
          <p:cNvSpPr/>
          <p:nvPr/>
        </p:nvSpPr>
        <p:spPr>
          <a:xfrm rot="10800000">
            <a:off x="5445661" y="-3329"/>
            <a:ext cx="1300678" cy="571808"/>
          </a:xfrm>
          <a:prstGeom prst="triangle">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xmlns="" id="{6F3D5746-74EA-4D48-9319-918521DDD427}"/>
              </a:ext>
            </a:extLst>
          </p:cNvPr>
          <p:cNvPicPr>
            <a:picLocks noChangeAspect="1"/>
          </p:cNvPicPr>
          <p:nvPr/>
        </p:nvPicPr>
        <p:blipFill rotWithShape="1">
          <a:blip r:embed="rId3">
            <a:extLst>
              <a:ext uri="{28A0092B-C50C-407E-A947-70E740481C1C}">
                <a14:useLocalDpi xmlns:a14="http://schemas.microsoft.com/office/drawing/2010/main" val="0"/>
              </a:ext>
            </a:extLst>
          </a:blip>
          <a:srcRect t="27927" r="31184" b="21840"/>
          <a:stretch/>
        </p:blipFill>
        <p:spPr>
          <a:xfrm>
            <a:off x="373599" y="1637140"/>
            <a:ext cx="4393603" cy="3207201"/>
          </a:xfrm>
          <a:prstGeom prst="rect">
            <a:avLst/>
          </a:prstGeom>
        </p:spPr>
      </p:pic>
      <p:sp>
        <p:nvSpPr>
          <p:cNvPr id="15" name="文本框 14">
            <a:extLst>
              <a:ext uri="{FF2B5EF4-FFF2-40B4-BE49-F238E27FC236}">
                <a16:creationId xmlns:a16="http://schemas.microsoft.com/office/drawing/2014/main" xmlns="" id="{61B45B81-9030-48ED-9E23-08971C3CE1FA}"/>
              </a:ext>
            </a:extLst>
          </p:cNvPr>
          <p:cNvSpPr txBox="1"/>
          <p:nvPr/>
        </p:nvSpPr>
        <p:spPr>
          <a:xfrm>
            <a:off x="1705567" y="2640575"/>
            <a:ext cx="13258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42938"/>
                </a:solidFill>
                <a:effectLst/>
                <a:uLnTx/>
                <a:uFillTx/>
                <a:latin typeface="微软雅黑"/>
                <a:ea typeface="微软雅黑"/>
                <a:cs typeface="+mn-cs"/>
              </a:rPr>
              <a:t>企业</a:t>
            </a:r>
            <a:endPar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rPr>
              <a:t>logo</a:t>
            </a:r>
            <a:endParaRPr kumimoji="0" lang="zh-CN" altLang="en-US" sz="1800" b="1" i="0" u="none" strike="noStrike" kern="1200" cap="none" spc="0" normalizeH="0" baseline="0" noProof="0" dirty="0">
              <a:ln>
                <a:noFill/>
              </a:ln>
              <a:solidFill>
                <a:srgbClr val="142938"/>
              </a:solidFill>
              <a:effectLst/>
              <a:uLnTx/>
              <a:uFillTx/>
              <a:latin typeface="微软雅黑"/>
              <a:ea typeface="微软雅黑"/>
              <a:cs typeface="+mn-cs"/>
            </a:endParaRPr>
          </a:p>
        </p:txBody>
      </p:sp>
      <p:sp>
        <p:nvSpPr>
          <p:cNvPr id="24" name="文本框 23">
            <a:extLst>
              <a:ext uri="{FF2B5EF4-FFF2-40B4-BE49-F238E27FC236}">
                <a16:creationId xmlns:a16="http://schemas.microsoft.com/office/drawing/2014/main" xmlns="" id="{8ED0F10C-7497-4968-8B89-9C39A49E9B85}"/>
              </a:ext>
            </a:extLst>
          </p:cNvPr>
          <p:cNvSpPr txBox="1"/>
          <p:nvPr/>
        </p:nvSpPr>
        <p:spPr>
          <a:xfrm>
            <a:off x="5250647" y="2135713"/>
            <a:ext cx="6384614" cy="120032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142938"/>
                </a:solidFill>
                <a:effectLst/>
                <a:uLnTx/>
                <a:uFillTx/>
                <a:latin typeface="Agency FB" panose="020B0503020202020204" pitchFamily="34" charset="0"/>
                <a:ea typeface="经典综艺体简" panose="02010609000101010101" pitchFamily="49" charset="-122"/>
                <a:cs typeface="经典综艺体简" panose="02010609000101010101" pitchFamily="49" charset="-122"/>
              </a:rPr>
              <a:t>THANK   YOU</a:t>
            </a:r>
            <a:endPar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25" name="文本框 24">
            <a:extLst>
              <a:ext uri="{FF2B5EF4-FFF2-40B4-BE49-F238E27FC236}">
                <a16:creationId xmlns:a16="http://schemas.microsoft.com/office/drawing/2014/main" xmlns="" id="{C8CEE4C9-BE9C-4A0E-9FA3-DA9FF0299B58}"/>
              </a:ext>
            </a:extLst>
          </p:cNvPr>
          <p:cNvSpPr txBox="1"/>
          <p:nvPr/>
        </p:nvSpPr>
        <p:spPr>
          <a:xfrm>
            <a:off x="5352803" y="3290102"/>
            <a:ext cx="4393603" cy="307777"/>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工作总结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工作计划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工作汇报</a:t>
            </a:r>
          </a:p>
        </p:txBody>
      </p:sp>
      <p:grpSp>
        <p:nvGrpSpPr>
          <p:cNvPr id="27" name="组合 26">
            <a:extLst>
              <a:ext uri="{FF2B5EF4-FFF2-40B4-BE49-F238E27FC236}">
                <a16:creationId xmlns:a16="http://schemas.microsoft.com/office/drawing/2014/main" xmlns="" id="{5CB521C4-2991-4DA4-9331-2D92ABBE2BEA}"/>
              </a:ext>
            </a:extLst>
          </p:cNvPr>
          <p:cNvGrpSpPr/>
          <p:nvPr/>
        </p:nvGrpSpPr>
        <p:grpSpPr>
          <a:xfrm>
            <a:off x="5352803" y="3759579"/>
            <a:ext cx="1765300" cy="316802"/>
            <a:chOff x="1244534" y="3522134"/>
            <a:chExt cx="1765300" cy="316802"/>
          </a:xfrm>
          <a:solidFill>
            <a:srgbClr val="7F0303"/>
          </a:solidFill>
        </p:grpSpPr>
        <p:sp>
          <p:nvSpPr>
            <p:cNvPr id="28" name="矩形 27">
              <a:extLst>
                <a:ext uri="{FF2B5EF4-FFF2-40B4-BE49-F238E27FC236}">
                  <a16:creationId xmlns:a16="http://schemas.microsoft.com/office/drawing/2014/main" xmlns="" id="{33318573-68CC-4C36-AED0-6CD82C243D32}"/>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29" name="文本框 28">
              <a:extLst>
                <a:ext uri="{FF2B5EF4-FFF2-40B4-BE49-F238E27FC236}">
                  <a16:creationId xmlns:a16="http://schemas.microsoft.com/office/drawing/2014/main" xmlns="" id="{8E83C6FA-55BF-40CE-914C-897DD46B13A5}"/>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部门：包小图</a:t>
              </a:r>
            </a:p>
          </p:txBody>
        </p:sp>
      </p:grpSp>
      <p:grpSp>
        <p:nvGrpSpPr>
          <p:cNvPr id="30" name="组合 29">
            <a:extLst>
              <a:ext uri="{FF2B5EF4-FFF2-40B4-BE49-F238E27FC236}">
                <a16:creationId xmlns:a16="http://schemas.microsoft.com/office/drawing/2014/main" xmlns="" id="{C79A83EF-E7FC-4C9F-B3A5-8E5A66CB8AA2}"/>
              </a:ext>
            </a:extLst>
          </p:cNvPr>
          <p:cNvGrpSpPr/>
          <p:nvPr/>
        </p:nvGrpSpPr>
        <p:grpSpPr>
          <a:xfrm>
            <a:off x="7356970" y="3755067"/>
            <a:ext cx="1765300" cy="316802"/>
            <a:chOff x="1244534" y="3522134"/>
            <a:chExt cx="1765300" cy="316802"/>
          </a:xfrm>
          <a:solidFill>
            <a:srgbClr val="7F0303"/>
          </a:solidFill>
        </p:grpSpPr>
        <p:sp>
          <p:nvSpPr>
            <p:cNvPr id="31" name="矩形 30">
              <a:extLst>
                <a:ext uri="{FF2B5EF4-FFF2-40B4-BE49-F238E27FC236}">
                  <a16:creationId xmlns:a16="http://schemas.microsoft.com/office/drawing/2014/main" xmlns="" id="{6F87290B-A2DF-4BE4-A6C0-EDE28284ACDD}"/>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xmlns="" id="{2338B91C-3E3F-46D0-A42A-EF6568DF0338}"/>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岗位：包小图</a:t>
              </a:r>
            </a:p>
          </p:txBody>
        </p:sp>
      </p:grpSp>
      <p:grpSp>
        <p:nvGrpSpPr>
          <p:cNvPr id="33" name="组合 32">
            <a:extLst>
              <a:ext uri="{FF2B5EF4-FFF2-40B4-BE49-F238E27FC236}">
                <a16:creationId xmlns:a16="http://schemas.microsoft.com/office/drawing/2014/main" xmlns="" id="{96E21796-CE58-400F-ADD1-A2B1AC96E10E}"/>
              </a:ext>
            </a:extLst>
          </p:cNvPr>
          <p:cNvGrpSpPr/>
          <p:nvPr/>
        </p:nvGrpSpPr>
        <p:grpSpPr>
          <a:xfrm>
            <a:off x="9361137" y="3755067"/>
            <a:ext cx="1765300" cy="316802"/>
            <a:chOff x="1244534" y="3522134"/>
            <a:chExt cx="1765300" cy="316802"/>
          </a:xfrm>
          <a:solidFill>
            <a:srgbClr val="7F0303"/>
          </a:solidFill>
        </p:grpSpPr>
        <p:sp>
          <p:nvSpPr>
            <p:cNvPr id="34" name="矩形 33">
              <a:extLst>
                <a:ext uri="{FF2B5EF4-FFF2-40B4-BE49-F238E27FC236}">
                  <a16:creationId xmlns:a16="http://schemas.microsoft.com/office/drawing/2014/main" xmlns="" id="{FA544D83-58C1-4E7C-B1C2-EE2FD4B93847}"/>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5" name="文本框 34">
              <a:extLst>
                <a:ext uri="{FF2B5EF4-FFF2-40B4-BE49-F238E27FC236}">
                  <a16:creationId xmlns:a16="http://schemas.microsoft.com/office/drawing/2014/main" xmlns="" id="{B788F6CC-76F8-4FAB-983D-6A00956DC110}"/>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汇报人：包小图</a:t>
              </a:r>
            </a:p>
          </p:txBody>
        </p:sp>
      </p:grpSp>
      <p:sp>
        <p:nvSpPr>
          <p:cNvPr id="4" name="矩形 3">
            <a:extLst>
              <a:ext uri="{FF2B5EF4-FFF2-40B4-BE49-F238E27FC236}">
                <a16:creationId xmlns:a16="http://schemas.microsoft.com/office/drawing/2014/main" xmlns="" id="{24D438A8-09F9-40B9-978A-FE5DD47EC912}"/>
              </a:ext>
            </a:extLst>
          </p:cNvPr>
          <p:cNvSpPr/>
          <p:nvPr/>
        </p:nvSpPr>
        <p:spPr>
          <a:xfrm>
            <a:off x="5250647" y="4168136"/>
            <a:ext cx="725346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7" name="组合 6">
            <a:extLst>
              <a:ext uri="{FF2B5EF4-FFF2-40B4-BE49-F238E27FC236}">
                <a16:creationId xmlns:a16="http://schemas.microsoft.com/office/drawing/2014/main" xmlns="" id="{BA23CEB5-073A-4753-A87B-00003BD18E7B}"/>
              </a:ext>
            </a:extLst>
          </p:cNvPr>
          <p:cNvGrpSpPr/>
          <p:nvPr/>
        </p:nvGrpSpPr>
        <p:grpSpPr>
          <a:xfrm>
            <a:off x="0" y="6629400"/>
            <a:ext cx="12192000" cy="228600"/>
            <a:chOff x="0" y="6629400"/>
            <a:chExt cx="12192000" cy="228600"/>
          </a:xfrm>
        </p:grpSpPr>
        <p:grpSp>
          <p:nvGrpSpPr>
            <p:cNvPr id="6" name="组合 5">
              <a:extLst>
                <a:ext uri="{FF2B5EF4-FFF2-40B4-BE49-F238E27FC236}">
                  <a16:creationId xmlns:a16="http://schemas.microsoft.com/office/drawing/2014/main" xmlns="" id="{B918018C-8C36-4384-93B5-75D7D76CB45B}"/>
                </a:ext>
              </a:extLst>
            </p:cNvPr>
            <p:cNvGrpSpPr/>
            <p:nvPr/>
          </p:nvGrpSpPr>
          <p:grpSpPr>
            <a:xfrm>
              <a:off x="0" y="6629400"/>
              <a:ext cx="6096000" cy="228600"/>
              <a:chOff x="0" y="6629400"/>
              <a:chExt cx="6822268" cy="228600"/>
            </a:xfrm>
          </p:grpSpPr>
          <p:sp>
            <p:nvSpPr>
              <p:cNvPr id="5" name="矩形 4">
                <a:extLst>
                  <a:ext uri="{FF2B5EF4-FFF2-40B4-BE49-F238E27FC236}">
                    <a16:creationId xmlns:a16="http://schemas.microsoft.com/office/drawing/2014/main" xmlns="" id="{5DCB7924-F462-4143-9250-815364083204}"/>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6" name="矩形 35">
                <a:extLst>
                  <a:ext uri="{FF2B5EF4-FFF2-40B4-BE49-F238E27FC236}">
                    <a16:creationId xmlns:a16="http://schemas.microsoft.com/office/drawing/2014/main" xmlns="" id="{AD0CA3EC-4688-4A59-B5E0-8B8F9F548FC5}"/>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xmlns="" id="{7AB8EFB4-7346-4C2E-9699-945F28A90154}"/>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xmlns="" id="{089B390F-CFB4-48B5-940C-71D36E32927B}"/>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39" name="组合 38">
              <a:extLst>
                <a:ext uri="{FF2B5EF4-FFF2-40B4-BE49-F238E27FC236}">
                  <a16:creationId xmlns:a16="http://schemas.microsoft.com/office/drawing/2014/main" xmlns="" id="{D21ACD72-9D50-4799-B9C1-85D6C056D038}"/>
                </a:ext>
              </a:extLst>
            </p:cNvPr>
            <p:cNvGrpSpPr/>
            <p:nvPr/>
          </p:nvGrpSpPr>
          <p:grpSpPr>
            <a:xfrm>
              <a:off x="6096000" y="6629400"/>
              <a:ext cx="6096000" cy="228600"/>
              <a:chOff x="0" y="6629400"/>
              <a:chExt cx="6822268" cy="228600"/>
            </a:xfrm>
          </p:grpSpPr>
          <p:sp>
            <p:nvSpPr>
              <p:cNvPr id="40" name="矩形 39">
                <a:extLst>
                  <a:ext uri="{FF2B5EF4-FFF2-40B4-BE49-F238E27FC236}">
                    <a16:creationId xmlns:a16="http://schemas.microsoft.com/office/drawing/2014/main" xmlns="" id="{307884AE-B85D-4775-9774-DCF9A6DC34AB}"/>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xmlns="" id="{656EDB8F-C627-4934-81CF-7120174348B3}"/>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xmlns="" id="{DB680386-E971-4C48-9236-7722E3F401C6}"/>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xmlns="" id="{45112039-02DE-453A-91D0-09B4CF77D8CE}"/>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56" name="等腰三角形 55">
            <a:extLst>
              <a:ext uri="{FF2B5EF4-FFF2-40B4-BE49-F238E27FC236}">
                <a16:creationId xmlns:a16="http://schemas.microsoft.com/office/drawing/2014/main" xmlns="" id="{29CCF8CF-E042-41FB-81BD-762B085E441E}"/>
              </a:ext>
            </a:extLst>
          </p:cNvPr>
          <p:cNvSpPr/>
          <p:nvPr/>
        </p:nvSpPr>
        <p:spPr>
          <a:xfrm rot="10800000">
            <a:off x="5558083" y="-3328"/>
            <a:ext cx="1070656" cy="470687"/>
          </a:xfrm>
          <a:prstGeom prst="triangle">
            <a:avLst/>
          </a:prstGeom>
          <a:solidFill>
            <a:srgbClr val="0E5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0508954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rgbClr val="115686"/>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solidFill>
                <a:srgbClr val="115686"/>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rgbClr val="115686"/>
                </a:solidFill>
                <a:latin typeface="微软雅黑" panose="020B0503020204020204" pitchFamily="34" charset="-122"/>
                <a:ea typeface="微软雅黑" panose="020B0503020204020204" pitchFamily="34" charset="-122"/>
              </a:rPr>
              <a:t>感谢您下载包图网平台上提供的</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solidFill>
                <a:srgbClr val="115686"/>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115686"/>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rgbClr val="115686"/>
                </a:solidFill>
                <a:latin typeface="微软雅黑" panose="020B0503020204020204" pitchFamily="34" charset="-122"/>
                <a:ea typeface="微软雅黑" panose="020B0503020204020204" pitchFamily="34" charset="-122"/>
              </a:rPr>
              <a:t>1.</a:t>
            </a:r>
            <a:r>
              <a:rPr lang="zh-CN" altLang="en-US" sz="1200" dirty="0">
                <a:solidFill>
                  <a:srgbClr val="115686"/>
                </a:solidFill>
                <a:latin typeface="微软雅黑" panose="020B0503020204020204" pitchFamily="34" charset="-122"/>
                <a:ea typeface="微软雅黑" panose="020B0503020204020204" pitchFamily="34" charset="-122"/>
              </a:rPr>
              <a:t>在包图网出售的</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模板是免版税类（</a:t>
            </a:r>
            <a:r>
              <a:rPr lang="en-US" altLang="zh-CN" sz="1200" dirty="0">
                <a:solidFill>
                  <a:srgbClr val="115686"/>
                </a:solidFill>
                <a:latin typeface="微软雅黑" panose="020B0503020204020204" pitchFamily="34" charset="-122"/>
                <a:ea typeface="微软雅黑" panose="020B0503020204020204" pitchFamily="34" charset="-122"/>
              </a:rPr>
              <a:t>RF</a:t>
            </a:r>
            <a:r>
              <a:rPr lang="zh-CN" altLang="en-US" sz="1200" dirty="0">
                <a:solidFill>
                  <a:srgbClr val="115686"/>
                </a:solidFill>
                <a:latin typeface="微软雅黑" panose="020B0503020204020204" pitchFamily="34" charset="-122"/>
                <a:ea typeface="微软雅黑" panose="020B0503020204020204" pitchFamily="34" charset="-122"/>
              </a:rPr>
              <a:t>：</a:t>
            </a:r>
            <a:r>
              <a:rPr lang="en-US" altLang="zh-CN" sz="1200" dirty="0">
                <a:solidFill>
                  <a:srgbClr val="115686"/>
                </a:solidFill>
                <a:latin typeface="微软雅黑" panose="020B0503020204020204" pitchFamily="34" charset="-122"/>
                <a:ea typeface="微软雅黑" panose="020B0503020204020204" pitchFamily="34" charset="-122"/>
              </a:rPr>
              <a:t>Royalty-Free</a:t>
            </a:r>
            <a:r>
              <a:rPr lang="zh-CN" altLang="en-US" sz="1200" dirty="0">
                <a:solidFill>
                  <a:srgbClr val="115686"/>
                </a:solidFill>
                <a:latin typeface="微软雅黑" panose="020B0503020204020204" pitchFamily="34" charset="-122"/>
                <a:ea typeface="微软雅黑" panose="020B0503020204020204" pitchFamily="34" charset="-122"/>
              </a:rPr>
              <a:t>）正版受</a:t>
            </a:r>
            <a:r>
              <a:rPr lang="en-US" altLang="zh-CN" sz="1200" dirty="0">
                <a:solidFill>
                  <a:srgbClr val="115686"/>
                </a:solidFill>
                <a:latin typeface="微软雅黑" panose="020B0503020204020204" pitchFamily="34" charset="-122"/>
                <a:ea typeface="微软雅黑" panose="020B0503020204020204" pitchFamily="34" charset="-122"/>
              </a:rPr>
              <a:t>《</a:t>
            </a:r>
            <a:r>
              <a:rPr lang="zh-CN" altLang="en-US" sz="1200" dirty="0">
                <a:solidFill>
                  <a:srgbClr val="115686"/>
                </a:solidFill>
                <a:latin typeface="微软雅黑" panose="020B0503020204020204" pitchFamily="34" charset="-122"/>
                <a:ea typeface="微软雅黑" panose="020B0503020204020204" pitchFamily="34" charset="-122"/>
              </a:rPr>
              <a:t>中国人民共和国著作法</a:t>
            </a:r>
            <a:r>
              <a:rPr lang="en-US" altLang="zh-CN" sz="1200" dirty="0">
                <a:solidFill>
                  <a:srgbClr val="115686"/>
                </a:solidFill>
                <a:latin typeface="微软雅黑" panose="020B0503020204020204" pitchFamily="34" charset="-122"/>
                <a:ea typeface="微软雅黑" panose="020B0503020204020204" pitchFamily="34" charset="-122"/>
              </a:rPr>
              <a:t>》</a:t>
            </a:r>
            <a:r>
              <a:rPr lang="zh-CN" altLang="en-US" sz="1200" dirty="0">
                <a:solidFill>
                  <a:srgbClr val="115686"/>
                </a:solidFill>
                <a:latin typeface="微软雅黑" panose="020B0503020204020204" pitchFamily="34" charset="-122"/>
                <a:ea typeface="微软雅黑" panose="020B0503020204020204" pitchFamily="34" charset="-122"/>
              </a:rPr>
              <a:t>和</a:t>
            </a:r>
            <a:r>
              <a:rPr lang="en-US" altLang="zh-CN" sz="1200" dirty="0">
                <a:solidFill>
                  <a:srgbClr val="115686"/>
                </a:solidFill>
                <a:latin typeface="微软雅黑" panose="020B0503020204020204" pitchFamily="34" charset="-122"/>
                <a:ea typeface="微软雅黑" panose="020B0503020204020204" pitchFamily="34" charset="-122"/>
              </a:rPr>
              <a:t>《</a:t>
            </a:r>
            <a:r>
              <a:rPr lang="zh-CN" altLang="en-US" sz="1200" dirty="0">
                <a:solidFill>
                  <a:srgbClr val="115686"/>
                </a:solidFill>
                <a:latin typeface="微软雅黑" panose="020B0503020204020204" pitchFamily="34" charset="-122"/>
                <a:ea typeface="微软雅黑" panose="020B0503020204020204" pitchFamily="34" charset="-122"/>
              </a:rPr>
              <a:t>世界版权公约</a:t>
            </a:r>
            <a:r>
              <a:rPr lang="en-US" altLang="zh-CN" sz="1200" dirty="0">
                <a:solidFill>
                  <a:srgbClr val="115686"/>
                </a:solidFill>
                <a:latin typeface="微软雅黑" panose="020B0503020204020204" pitchFamily="34" charset="-122"/>
                <a:ea typeface="微软雅黑" panose="020B0503020204020204" pitchFamily="34" charset="-122"/>
              </a:rPr>
              <a:t>》</a:t>
            </a:r>
            <a:r>
              <a:rPr lang="zh-CN" altLang="en-US" sz="1200" dirty="0">
                <a:solidFill>
                  <a:srgbClr val="115686"/>
                </a:solid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rgbClr val="115686"/>
                </a:solidFill>
                <a:latin typeface="微软雅黑" panose="020B0503020204020204" pitchFamily="34" charset="-122"/>
                <a:ea typeface="微软雅黑" panose="020B0503020204020204" pitchFamily="34" charset="-122"/>
              </a:rPr>
              <a:t>2.</a:t>
            </a:r>
            <a:r>
              <a:rPr lang="zh-CN" altLang="en-US" sz="1200" dirty="0">
                <a:solidFill>
                  <a:srgbClr val="115686"/>
                </a:solidFill>
                <a:latin typeface="微软雅黑" panose="020B0503020204020204" pitchFamily="34" charset="-122"/>
                <a:ea typeface="微软雅黑" panose="020B0503020204020204" pitchFamily="34" charset="-122"/>
              </a:rPr>
              <a:t>不得将包图网的</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模板、</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rgbClr val="115686"/>
                </a:solidFill>
              </a:rPr>
              <a:t>更多精品</a:t>
            </a:r>
            <a:r>
              <a:rPr lang="en-US" altLang="zh-CN" b="1" dirty="0">
                <a:solidFill>
                  <a:srgbClr val="115686"/>
                </a:solidFill>
              </a:rPr>
              <a:t>PPT</a:t>
            </a:r>
            <a:r>
              <a:rPr lang="zh-CN" altLang="en-US" b="1" dirty="0">
                <a:solidFill>
                  <a:srgbClr val="115686"/>
                </a:solidFill>
              </a:rPr>
              <a:t>模板：</a:t>
            </a:r>
            <a:r>
              <a:rPr lang="en-US" altLang="zh-CN" b="1" dirty="0">
                <a:solidFill>
                  <a:srgbClr val="115686"/>
                </a:solidFill>
                <a:hlinkClick r:id="rId3">
                  <a:extLst>
                    <a:ext uri="{A12FA001-AC4F-418D-AE19-62706E023703}">
                      <ahyp:hlinkClr xmlns:ahyp="http://schemas.microsoft.com/office/drawing/2018/hyperlinkcolor" xmlns="" val="tx"/>
                    </a:ext>
                  </a:extLst>
                </a:hlinkClick>
              </a:rPr>
              <a:t>http://ibaotu.com/ppt/</a:t>
            </a:r>
            <a:endParaRPr lang="zh-CN" altLang="en-US" b="1" dirty="0">
              <a:solidFill>
                <a:srgbClr val="115686"/>
              </a:solidFill>
            </a:endParaRPr>
          </a:p>
        </p:txBody>
      </p:sp>
      <p:grpSp>
        <p:nvGrpSpPr>
          <p:cNvPr id="12" name="组合 11"/>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rgbClr val="115686"/>
                </a:solidFill>
                <a:highlight>
                  <a:srgbClr val="FFFF00"/>
                </a:highlight>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r>
                <a:rPr lang="zh-CN" altLang="en-US" b="1" dirty="0">
                  <a:solidFill>
                    <a:srgbClr val="115686"/>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xmlns="" val="tx"/>
                      </a:ext>
                    </a:extLst>
                  </a:hlinkClick>
                </a:rPr>
                <a:t>点击进入</a:t>
              </a:r>
              <a:endParaRPr lang="zh-CN" altLang="en-US" b="1" dirty="0">
                <a:solidFill>
                  <a:srgbClr val="115686"/>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5">
            <a:extLst>
              <a:ext uri="{FF2B5EF4-FFF2-40B4-BE49-F238E27FC236}">
                <a16:creationId xmlns:a16="http://schemas.microsoft.com/office/drawing/2014/main" xmlns="" id="{4100CCFE-5D23-4342-8F08-42C14CA75BA7}"/>
              </a:ext>
            </a:extLst>
          </p:cNvPr>
          <p:cNvSpPr/>
          <p:nvPr/>
        </p:nvSpPr>
        <p:spPr>
          <a:xfrm>
            <a:off x="6913221" y="1637140"/>
            <a:ext cx="3470410" cy="428075"/>
          </a:xfrm>
          <a:prstGeom prst="roundRect">
            <a:avLst>
              <a:gd name="adj" fmla="val 50000"/>
            </a:avLst>
          </a:prstGeom>
          <a:solidFill>
            <a:srgbClr val="00B0F0"/>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圆角矩形 116">
            <a:extLst>
              <a:ext uri="{FF2B5EF4-FFF2-40B4-BE49-F238E27FC236}">
                <a16:creationId xmlns:a16="http://schemas.microsoft.com/office/drawing/2014/main" xmlns="" id="{72336A59-3D1F-4549-AF45-B28E86B6BA2E}"/>
              </a:ext>
            </a:extLst>
          </p:cNvPr>
          <p:cNvSpPr/>
          <p:nvPr/>
        </p:nvSpPr>
        <p:spPr>
          <a:xfrm>
            <a:off x="6913221" y="2436130"/>
            <a:ext cx="3470410" cy="428075"/>
          </a:xfrm>
          <a:prstGeom prst="roundRect">
            <a:avLst>
              <a:gd name="adj" fmla="val 50000"/>
            </a:avLst>
          </a:prstGeom>
          <a:solidFill>
            <a:schemeClr val="accent2"/>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圆角矩形 117">
            <a:extLst>
              <a:ext uri="{FF2B5EF4-FFF2-40B4-BE49-F238E27FC236}">
                <a16:creationId xmlns:a16="http://schemas.microsoft.com/office/drawing/2014/main" xmlns="" id="{495DDCE9-A110-4A8B-9713-74B98AB38394}"/>
              </a:ext>
            </a:extLst>
          </p:cNvPr>
          <p:cNvSpPr/>
          <p:nvPr/>
        </p:nvSpPr>
        <p:spPr>
          <a:xfrm>
            <a:off x="6913221" y="3236694"/>
            <a:ext cx="3470410" cy="428075"/>
          </a:xfrm>
          <a:prstGeom prst="roundRect">
            <a:avLst>
              <a:gd name="adj" fmla="val 50000"/>
            </a:avLst>
          </a:prstGeom>
          <a:solidFill>
            <a:schemeClr val="accent3"/>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圆角矩形 118">
            <a:extLst>
              <a:ext uri="{FF2B5EF4-FFF2-40B4-BE49-F238E27FC236}">
                <a16:creationId xmlns:a16="http://schemas.microsoft.com/office/drawing/2014/main" xmlns="" id="{BCA580F0-F512-4DBF-9114-AB94BC528A0E}"/>
              </a:ext>
            </a:extLst>
          </p:cNvPr>
          <p:cNvSpPr/>
          <p:nvPr/>
        </p:nvSpPr>
        <p:spPr>
          <a:xfrm>
            <a:off x="6913221" y="4034146"/>
            <a:ext cx="3470410" cy="428075"/>
          </a:xfrm>
          <a:prstGeom prst="roundRect">
            <a:avLst>
              <a:gd name="adj" fmla="val 50000"/>
            </a:avLst>
          </a:prstGeom>
          <a:solidFill>
            <a:schemeClr val="accent4"/>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6" name="圆角矩形 119">
            <a:extLst>
              <a:ext uri="{FF2B5EF4-FFF2-40B4-BE49-F238E27FC236}">
                <a16:creationId xmlns:a16="http://schemas.microsoft.com/office/drawing/2014/main" xmlns="" id="{A41A93BA-34BD-47CB-95E6-1BDF743DE19A}"/>
              </a:ext>
            </a:extLst>
          </p:cNvPr>
          <p:cNvSpPr/>
          <p:nvPr/>
        </p:nvSpPr>
        <p:spPr>
          <a:xfrm>
            <a:off x="6913221" y="4802225"/>
            <a:ext cx="3470410" cy="428075"/>
          </a:xfrm>
          <a:prstGeom prst="roundRect">
            <a:avLst>
              <a:gd name="adj" fmla="val 50000"/>
            </a:avLst>
          </a:prstGeom>
          <a:solidFill>
            <a:srgbClr val="0070C0"/>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xmlns="" id="{500EE418-E966-464D-A67E-9D52E6DE0B8B}"/>
              </a:ext>
            </a:extLst>
          </p:cNvPr>
          <p:cNvSpPr txBox="1"/>
          <p:nvPr/>
        </p:nvSpPr>
        <p:spPr>
          <a:xfrm>
            <a:off x="7113742" y="1666512"/>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01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年度工作概述</a:t>
            </a:r>
          </a:p>
        </p:txBody>
      </p:sp>
      <p:sp>
        <p:nvSpPr>
          <p:cNvPr id="8" name="文本框 7">
            <a:extLst>
              <a:ext uri="{FF2B5EF4-FFF2-40B4-BE49-F238E27FC236}">
                <a16:creationId xmlns:a16="http://schemas.microsoft.com/office/drawing/2014/main" xmlns="" id="{D120194A-C1D5-4BF7-85F8-F043D9D922B3}"/>
              </a:ext>
            </a:extLst>
          </p:cNvPr>
          <p:cNvSpPr txBox="1"/>
          <p:nvPr/>
        </p:nvSpPr>
        <p:spPr>
          <a:xfrm>
            <a:off x="7113742" y="2465502"/>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02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工作完成情况</a:t>
            </a:r>
          </a:p>
        </p:txBody>
      </p:sp>
      <p:sp>
        <p:nvSpPr>
          <p:cNvPr id="9" name="文本框 8">
            <a:extLst>
              <a:ext uri="{FF2B5EF4-FFF2-40B4-BE49-F238E27FC236}">
                <a16:creationId xmlns:a16="http://schemas.microsoft.com/office/drawing/2014/main" xmlns="" id="{7ADBC175-EFC2-4FAE-9BE9-80D87B365F76}"/>
              </a:ext>
            </a:extLst>
          </p:cNvPr>
          <p:cNvSpPr txBox="1"/>
          <p:nvPr/>
        </p:nvSpPr>
        <p:spPr>
          <a:xfrm>
            <a:off x="7113742" y="3266067"/>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03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项目成果展示</a:t>
            </a:r>
          </a:p>
        </p:txBody>
      </p:sp>
      <p:sp>
        <p:nvSpPr>
          <p:cNvPr id="10" name="文本框 9">
            <a:extLst>
              <a:ext uri="{FF2B5EF4-FFF2-40B4-BE49-F238E27FC236}">
                <a16:creationId xmlns:a16="http://schemas.microsoft.com/office/drawing/2014/main" xmlns="" id="{39436432-EC0B-4AA9-984A-A2BAEDEBAC0E}"/>
              </a:ext>
            </a:extLst>
          </p:cNvPr>
          <p:cNvSpPr txBox="1"/>
          <p:nvPr/>
        </p:nvSpPr>
        <p:spPr>
          <a:xfrm>
            <a:off x="7113742" y="4063519"/>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04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工作不足之处</a:t>
            </a:r>
          </a:p>
        </p:txBody>
      </p:sp>
      <p:sp>
        <p:nvSpPr>
          <p:cNvPr id="11" name="文本框 10">
            <a:extLst>
              <a:ext uri="{FF2B5EF4-FFF2-40B4-BE49-F238E27FC236}">
                <a16:creationId xmlns:a16="http://schemas.microsoft.com/office/drawing/2014/main" xmlns="" id="{290C590C-3138-4AA4-822F-9F66B99D7B1F}"/>
              </a:ext>
            </a:extLst>
          </p:cNvPr>
          <p:cNvSpPr txBox="1"/>
          <p:nvPr/>
        </p:nvSpPr>
        <p:spPr>
          <a:xfrm>
            <a:off x="7113742" y="4831598"/>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05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明年工作计划</a:t>
            </a:r>
          </a:p>
        </p:txBody>
      </p:sp>
      <p:pic>
        <p:nvPicPr>
          <p:cNvPr id="12" name="图片 11">
            <a:extLst>
              <a:ext uri="{FF2B5EF4-FFF2-40B4-BE49-F238E27FC236}">
                <a16:creationId xmlns:a16="http://schemas.microsoft.com/office/drawing/2014/main" xmlns="" id="{C4D4247A-591A-42E2-A4EF-22634BC4B8D4}"/>
              </a:ext>
            </a:extLst>
          </p:cNvPr>
          <p:cNvPicPr>
            <a:picLocks noChangeAspect="1"/>
          </p:cNvPicPr>
          <p:nvPr/>
        </p:nvPicPr>
        <p:blipFill rotWithShape="1">
          <a:blip r:embed="rId3">
            <a:extLst>
              <a:ext uri="{28A0092B-C50C-407E-A947-70E740481C1C}">
                <a14:useLocalDpi xmlns:a14="http://schemas.microsoft.com/office/drawing/2010/main" val="0"/>
              </a:ext>
            </a:extLst>
          </a:blip>
          <a:srcRect t="27927" r="9796" b="21840"/>
          <a:stretch/>
        </p:blipFill>
        <p:spPr>
          <a:xfrm>
            <a:off x="149295" y="1637140"/>
            <a:ext cx="6267425" cy="3490247"/>
          </a:xfrm>
          <a:prstGeom prst="rect">
            <a:avLst/>
          </a:prstGeom>
        </p:spPr>
      </p:pic>
      <p:sp>
        <p:nvSpPr>
          <p:cNvPr id="13" name="文本框 12">
            <a:extLst>
              <a:ext uri="{FF2B5EF4-FFF2-40B4-BE49-F238E27FC236}">
                <a16:creationId xmlns:a16="http://schemas.microsoft.com/office/drawing/2014/main" xmlns="" id="{D01DFF38-FB70-4CB3-AA97-2FE5B177FF2E}"/>
              </a:ext>
            </a:extLst>
          </p:cNvPr>
          <p:cNvSpPr txBox="1"/>
          <p:nvPr/>
        </p:nvSpPr>
        <p:spPr>
          <a:xfrm>
            <a:off x="1534033" y="2997542"/>
            <a:ext cx="13411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142938"/>
                </a:solidFill>
                <a:effectLst/>
                <a:uLnTx/>
                <a:uFillTx/>
                <a:latin typeface="微软雅黑"/>
                <a:ea typeface="微软雅黑"/>
                <a:cs typeface="+mn-cs"/>
              </a:rPr>
              <a:t>目录</a:t>
            </a:r>
            <a:endPar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endParaRPr>
          </a:p>
        </p:txBody>
      </p:sp>
      <p:grpSp>
        <p:nvGrpSpPr>
          <p:cNvPr id="14" name="组合 13">
            <a:extLst>
              <a:ext uri="{FF2B5EF4-FFF2-40B4-BE49-F238E27FC236}">
                <a16:creationId xmlns:a16="http://schemas.microsoft.com/office/drawing/2014/main" xmlns="" id="{2E5132A5-357E-40B4-BD37-0F32D987421B}"/>
              </a:ext>
            </a:extLst>
          </p:cNvPr>
          <p:cNvGrpSpPr/>
          <p:nvPr/>
        </p:nvGrpSpPr>
        <p:grpSpPr>
          <a:xfrm>
            <a:off x="0" y="6629400"/>
            <a:ext cx="12192000" cy="228600"/>
            <a:chOff x="0" y="6629400"/>
            <a:chExt cx="12192000" cy="228600"/>
          </a:xfrm>
        </p:grpSpPr>
        <p:grpSp>
          <p:nvGrpSpPr>
            <p:cNvPr id="15" name="组合 14">
              <a:extLst>
                <a:ext uri="{FF2B5EF4-FFF2-40B4-BE49-F238E27FC236}">
                  <a16:creationId xmlns:a16="http://schemas.microsoft.com/office/drawing/2014/main" xmlns="" id="{5DAC3829-BC20-4109-B5B4-B21E6E1D8C95}"/>
                </a:ext>
              </a:extLst>
            </p:cNvPr>
            <p:cNvGrpSpPr/>
            <p:nvPr/>
          </p:nvGrpSpPr>
          <p:grpSpPr>
            <a:xfrm>
              <a:off x="0" y="6629400"/>
              <a:ext cx="6096000" cy="228600"/>
              <a:chOff x="0" y="6629400"/>
              <a:chExt cx="6822268" cy="228600"/>
            </a:xfrm>
          </p:grpSpPr>
          <p:sp>
            <p:nvSpPr>
              <p:cNvPr id="21" name="矩形 20">
                <a:extLst>
                  <a:ext uri="{FF2B5EF4-FFF2-40B4-BE49-F238E27FC236}">
                    <a16:creationId xmlns:a16="http://schemas.microsoft.com/office/drawing/2014/main" xmlns="" id="{A1FBB147-C474-4336-B9A4-62A086AFA8EB}"/>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2" name="矩形 21">
                <a:extLst>
                  <a:ext uri="{FF2B5EF4-FFF2-40B4-BE49-F238E27FC236}">
                    <a16:creationId xmlns:a16="http://schemas.microsoft.com/office/drawing/2014/main" xmlns="" id="{C0BF3406-8938-4313-BB73-D5419B3B32B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3" name="矩形 22">
                <a:extLst>
                  <a:ext uri="{FF2B5EF4-FFF2-40B4-BE49-F238E27FC236}">
                    <a16:creationId xmlns:a16="http://schemas.microsoft.com/office/drawing/2014/main" xmlns="" id="{4A15449B-99F9-4F34-B6B5-E5532A2EAAE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4" name="矩形 23">
                <a:extLst>
                  <a:ext uri="{FF2B5EF4-FFF2-40B4-BE49-F238E27FC236}">
                    <a16:creationId xmlns:a16="http://schemas.microsoft.com/office/drawing/2014/main" xmlns="" id="{0ADCF330-029C-4CD7-B950-C22A6D1A9DA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16" name="组合 15">
              <a:extLst>
                <a:ext uri="{FF2B5EF4-FFF2-40B4-BE49-F238E27FC236}">
                  <a16:creationId xmlns:a16="http://schemas.microsoft.com/office/drawing/2014/main" xmlns="" id="{25EFC43E-4328-4431-B265-ED9560EBCBDF}"/>
                </a:ext>
              </a:extLst>
            </p:cNvPr>
            <p:cNvGrpSpPr/>
            <p:nvPr/>
          </p:nvGrpSpPr>
          <p:grpSpPr>
            <a:xfrm>
              <a:off x="6096000" y="6629400"/>
              <a:ext cx="6096000" cy="228600"/>
              <a:chOff x="0" y="6629400"/>
              <a:chExt cx="6822268" cy="228600"/>
            </a:xfrm>
          </p:grpSpPr>
          <p:sp>
            <p:nvSpPr>
              <p:cNvPr id="17" name="矩形 16">
                <a:extLst>
                  <a:ext uri="{FF2B5EF4-FFF2-40B4-BE49-F238E27FC236}">
                    <a16:creationId xmlns:a16="http://schemas.microsoft.com/office/drawing/2014/main" xmlns="" id="{A045A701-2A68-4630-8F90-41D3B0E02779}"/>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xmlns="" id="{22EBE739-FB21-4638-89B6-8F15663DE15C}"/>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xmlns="" id="{9DD86ECC-C201-4797-8FF8-CEB562FF7B84}"/>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0" name="矩形 19">
                <a:extLst>
                  <a:ext uri="{FF2B5EF4-FFF2-40B4-BE49-F238E27FC236}">
                    <a16:creationId xmlns:a16="http://schemas.microsoft.com/office/drawing/2014/main" xmlns="" id="{AF33801D-ABF9-4E66-9F22-1152B0B00F1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Tree>
    <p:extLst>
      <p:ext uri="{BB962C8B-B14F-4D97-AF65-F5344CB8AC3E}">
        <p14:creationId xmlns:p14="http://schemas.microsoft.com/office/powerpoint/2010/main" val="77288838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6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1300"/>
                            </p:stCondLst>
                            <p:childTnLst>
                              <p:par>
                                <p:cTn id="26" presetID="53" presetClass="entr" presetSubtype="16"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par>
                                <p:cTn id="41" presetID="53" presetClass="entr" presetSubtype="16" fill="hold" grpId="0" nodeType="withEffect">
                                  <p:stCondLst>
                                    <p:cond delay="60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par>
                                <p:cTn id="46" presetID="53" presetClass="entr" presetSubtype="16" fill="hold" grpId="0" nodeType="withEffect">
                                  <p:stCondLst>
                                    <p:cond delay="80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01</a:t>
            </a:r>
          </a:p>
        </p:txBody>
      </p:sp>
      <p:sp>
        <p:nvSpPr>
          <p:cNvPr id="4" name="文本框 3">
            <a:extLst>
              <a:ext uri="{FF2B5EF4-FFF2-40B4-BE49-F238E27FC236}">
                <a16:creationId xmlns:a16="http://schemas.microsoft.com/office/drawing/2014/main" xmlns=""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年度工作概述</a:t>
            </a:r>
          </a:p>
        </p:txBody>
      </p:sp>
      <p:sp>
        <p:nvSpPr>
          <p:cNvPr id="5" name="矩形 4">
            <a:extLst>
              <a:ext uri="{FF2B5EF4-FFF2-40B4-BE49-F238E27FC236}">
                <a16:creationId xmlns:a16="http://schemas.microsoft.com/office/drawing/2014/main" xmlns=""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xmlns="" id="{F006F6EE-4F24-49B1-8812-894CF4759346}"/>
              </a:ext>
            </a:extLst>
          </p:cNvPr>
          <p:cNvSpPr/>
          <p:nvPr/>
        </p:nvSpPr>
        <p:spPr>
          <a:xfrm rot="7200000">
            <a:off x="10666075" y="3041517"/>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98938034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01</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9" name="五边形 8">
            <a:extLst>
              <a:ext uri="{FF2B5EF4-FFF2-40B4-BE49-F238E27FC236}">
                <a16:creationId xmlns:a16="http://schemas.microsoft.com/office/drawing/2014/main" xmlns="" id="{F37DBB7E-1D45-4B64-9A3F-0D85EFF2B46E}"/>
              </a:ext>
            </a:extLst>
          </p:cNvPr>
          <p:cNvSpPr/>
          <p:nvPr/>
        </p:nvSpPr>
        <p:spPr>
          <a:xfrm rot="16200000">
            <a:off x="867726" y="4621482"/>
            <a:ext cx="887984" cy="756089"/>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0" name="五边形 9">
            <a:extLst>
              <a:ext uri="{FF2B5EF4-FFF2-40B4-BE49-F238E27FC236}">
                <a16:creationId xmlns:a16="http://schemas.microsoft.com/office/drawing/2014/main" xmlns="" id="{39C6555B-9C3C-4D31-B20E-A072B751F3CA}"/>
              </a:ext>
            </a:extLst>
          </p:cNvPr>
          <p:cNvSpPr/>
          <p:nvPr/>
        </p:nvSpPr>
        <p:spPr>
          <a:xfrm rot="16200000">
            <a:off x="1623889" y="4522653"/>
            <a:ext cx="1085644" cy="756089"/>
          </a:xfrm>
          <a:prstGeom prst="homePlate">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1" name="五边形 10">
            <a:extLst>
              <a:ext uri="{FF2B5EF4-FFF2-40B4-BE49-F238E27FC236}">
                <a16:creationId xmlns:a16="http://schemas.microsoft.com/office/drawing/2014/main" xmlns="" id="{C87C0EC2-D33E-422D-B59F-82FA017A3D64}"/>
              </a:ext>
            </a:extLst>
          </p:cNvPr>
          <p:cNvSpPr/>
          <p:nvPr/>
        </p:nvSpPr>
        <p:spPr>
          <a:xfrm rot="16200000">
            <a:off x="2368465" y="4415127"/>
            <a:ext cx="1300692" cy="756089"/>
          </a:xfrm>
          <a:prstGeom prst="homePlate">
            <a:avLst/>
          </a:prstGeom>
          <a:solidFill>
            <a:schemeClr val="accent3"/>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2" name="五边形 11">
            <a:extLst>
              <a:ext uri="{FF2B5EF4-FFF2-40B4-BE49-F238E27FC236}">
                <a16:creationId xmlns:a16="http://schemas.microsoft.com/office/drawing/2014/main" xmlns="" id="{EBFBFCBA-83BE-44FA-A330-E12845DA3D7C}"/>
              </a:ext>
            </a:extLst>
          </p:cNvPr>
          <p:cNvSpPr/>
          <p:nvPr/>
        </p:nvSpPr>
        <p:spPr>
          <a:xfrm rot="16200000">
            <a:off x="2911263" y="4105827"/>
            <a:ext cx="1919296" cy="756089"/>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3" name="五边形 12">
            <a:extLst>
              <a:ext uri="{FF2B5EF4-FFF2-40B4-BE49-F238E27FC236}">
                <a16:creationId xmlns:a16="http://schemas.microsoft.com/office/drawing/2014/main" xmlns="" id="{C126ABB3-37D6-4ABD-BCA5-29C67EC65D83}"/>
              </a:ext>
            </a:extLst>
          </p:cNvPr>
          <p:cNvSpPr/>
          <p:nvPr/>
        </p:nvSpPr>
        <p:spPr>
          <a:xfrm rot="16200000">
            <a:off x="3967133" y="4293799"/>
            <a:ext cx="1543355" cy="756089"/>
          </a:xfrm>
          <a:prstGeom prst="homePlate">
            <a:avLst/>
          </a:prstGeom>
          <a:solidFill>
            <a:schemeClr val="accent5"/>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4" name="五边形 13">
            <a:extLst>
              <a:ext uri="{FF2B5EF4-FFF2-40B4-BE49-F238E27FC236}">
                <a16:creationId xmlns:a16="http://schemas.microsoft.com/office/drawing/2014/main" xmlns="" id="{3AB76B0B-531A-401D-9F57-C0A4554EC83A}"/>
              </a:ext>
            </a:extLst>
          </p:cNvPr>
          <p:cNvSpPr/>
          <p:nvPr/>
        </p:nvSpPr>
        <p:spPr>
          <a:xfrm rot="16200000">
            <a:off x="4213354" y="3696219"/>
            <a:ext cx="2738509" cy="756089"/>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6" name="TextBox 5">
            <a:extLst>
              <a:ext uri="{FF2B5EF4-FFF2-40B4-BE49-F238E27FC236}">
                <a16:creationId xmlns:a16="http://schemas.microsoft.com/office/drawing/2014/main" xmlns="" id="{25F3D6D1-FE66-4C2E-9BDD-37F52C2EE061}"/>
              </a:ext>
            </a:extLst>
          </p:cNvPr>
          <p:cNvSpPr txBox="1"/>
          <p:nvPr/>
        </p:nvSpPr>
        <p:spPr>
          <a:xfrm>
            <a:off x="959239" y="4234887"/>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1</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07" name="TextBox 118">
            <a:extLst>
              <a:ext uri="{FF2B5EF4-FFF2-40B4-BE49-F238E27FC236}">
                <a16:creationId xmlns:a16="http://schemas.microsoft.com/office/drawing/2014/main" xmlns="" id="{2BD13B59-5E45-46E2-9CAC-403D7646D083}"/>
              </a:ext>
            </a:extLst>
          </p:cNvPr>
          <p:cNvSpPr txBox="1"/>
          <p:nvPr/>
        </p:nvSpPr>
        <p:spPr>
          <a:xfrm>
            <a:off x="1827197" y="3856021"/>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2</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08" name="TextBox 119">
            <a:extLst>
              <a:ext uri="{FF2B5EF4-FFF2-40B4-BE49-F238E27FC236}">
                <a16:creationId xmlns:a16="http://schemas.microsoft.com/office/drawing/2014/main" xmlns="" id="{0C47B806-7BCE-4B59-A1E7-3E181B13F0B9}"/>
              </a:ext>
            </a:extLst>
          </p:cNvPr>
          <p:cNvSpPr txBox="1"/>
          <p:nvPr/>
        </p:nvSpPr>
        <p:spPr>
          <a:xfrm>
            <a:off x="2640765" y="3468783"/>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09" name="TextBox 125">
            <a:extLst>
              <a:ext uri="{FF2B5EF4-FFF2-40B4-BE49-F238E27FC236}">
                <a16:creationId xmlns:a16="http://schemas.microsoft.com/office/drawing/2014/main" xmlns="" id="{3D31EFD0-61A9-41DF-B80B-BE06AE23ACDB}"/>
              </a:ext>
            </a:extLst>
          </p:cNvPr>
          <p:cNvSpPr txBox="1"/>
          <p:nvPr/>
        </p:nvSpPr>
        <p:spPr>
          <a:xfrm>
            <a:off x="3521355" y="3003071"/>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4</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10" name="TextBox 126">
            <a:extLst>
              <a:ext uri="{FF2B5EF4-FFF2-40B4-BE49-F238E27FC236}">
                <a16:creationId xmlns:a16="http://schemas.microsoft.com/office/drawing/2014/main" xmlns="" id="{00F1238C-5202-4102-96B6-21D4087D6FDF}"/>
              </a:ext>
            </a:extLst>
          </p:cNvPr>
          <p:cNvSpPr txBox="1"/>
          <p:nvPr/>
        </p:nvSpPr>
        <p:spPr>
          <a:xfrm>
            <a:off x="4360765" y="3418367"/>
            <a:ext cx="954344"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5</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11" name="TextBox 127">
            <a:extLst>
              <a:ext uri="{FF2B5EF4-FFF2-40B4-BE49-F238E27FC236}">
                <a16:creationId xmlns:a16="http://schemas.microsoft.com/office/drawing/2014/main" xmlns="" id="{2D1B6CE7-5A26-45C7-A6C9-9A72F093B05F}"/>
              </a:ext>
            </a:extLst>
          </p:cNvPr>
          <p:cNvSpPr txBox="1"/>
          <p:nvPr/>
        </p:nvSpPr>
        <p:spPr>
          <a:xfrm>
            <a:off x="5243007" y="2158238"/>
            <a:ext cx="87686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6</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13" name="矩形 30">
            <a:extLst>
              <a:ext uri="{FF2B5EF4-FFF2-40B4-BE49-F238E27FC236}">
                <a16:creationId xmlns:a16="http://schemas.microsoft.com/office/drawing/2014/main" xmlns="" id="{E42FC7FB-42F4-463F-AE36-E9203C968192}"/>
              </a:ext>
            </a:extLst>
          </p:cNvPr>
          <p:cNvSpPr>
            <a:spLocks noChangeArrowheads="1"/>
          </p:cNvSpPr>
          <p:nvPr/>
        </p:nvSpPr>
        <p:spPr bwMode="auto">
          <a:xfrm>
            <a:off x="6842339" y="2552130"/>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14" name="组合 113">
            <a:extLst>
              <a:ext uri="{FF2B5EF4-FFF2-40B4-BE49-F238E27FC236}">
                <a16:creationId xmlns:a16="http://schemas.microsoft.com/office/drawing/2014/main" xmlns="" id="{5F6DC070-D5DC-4EB8-80D4-904EA2436621}"/>
              </a:ext>
            </a:extLst>
          </p:cNvPr>
          <p:cNvGrpSpPr/>
          <p:nvPr/>
        </p:nvGrpSpPr>
        <p:grpSpPr>
          <a:xfrm>
            <a:off x="6901269" y="1833229"/>
            <a:ext cx="4485463" cy="580660"/>
            <a:chOff x="1153765" y="1386937"/>
            <a:chExt cx="2495116" cy="423075"/>
          </a:xfrm>
        </p:grpSpPr>
        <p:cxnSp>
          <p:nvCxnSpPr>
            <p:cNvPr id="115" name="Straight Connector 38">
              <a:extLst>
                <a:ext uri="{FF2B5EF4-FFF2-40B4-BE49-F238E27FC236}">
                  <a16:creationId xmlns:a16="http://schemas.microsoft.com/office/drawing/2014/main" xmlns="" id="{20EFC396-0779-4145-B1EB-82A2DF14E731}"/>
                </a:ext>
              </a:extLst>
            </p:cNvPr>
            <p:cNvCxnSpPr/>
            <p:nvPr/>
          </p:nvCxnSpPr>
          <p:spPr bwMode="auto">
            <a:xfrm flipV="1">
              <a:off x="1190045" y="1810010"/>
              <a:ext cx="2034652" cy="2"/>
            </a:xfrm>
            <a:prstGeom prst="line">
              <a:avLst/>
            </a:prstGeom>
            <a:ln w="63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35">
              <a:extLst>
                <a:ext uri="{FF2B5EF4-FFF2-40B4-BE49-F238E27FC236}">
                  <a16:creationId xmlns:a16="http://schemas.microsoft.com/office/drawing/2014/main" xmlns="" id="{E803C9C3-F2D0-4063-A209-64D2E0D94166}"/>
                </a:ext>
              </a:extLst>
            </p:cNvPr>
            <p:cNvSpPr txBox="1"/>
            <p:nvPr/>
          </p:nvSpPr>
          <p:spPr>
            <a:xfrm>
              <a:off x="1153765" y="1386937"/>
              <a:ext cx="2495116" cy="3363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15686"/>
                  </a:solidFill>
                  <a:effectLst/>
                  <a:uLnTx/>
                  <a:uFillTx/>
                  <a:latin typeface="微软雅黑"/>
                  <a:ea typeface="微软雅黑"/>
                  <a:cs typeface="+mn-cs"/>
                </a:rPr>
                <a:t>添加标题文字  </a:t>
              </a:r>
              <a:r>
                <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Add Content</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sp>
        <p:nvSpPr>
          <p:cNvPr id="120" name="TextBox 6">
            <a:extLst>
              <a:ext uri="{FF2B5EF4-FFF2-40B4-BE49-F238E27FC236}">
                <a16:creationId xmlns:a16="http://schemas.microsoft.com/office/drawing/2014/main" xmlns="" id="{FCEF2E46-7889-4928-BF0F-3079DC6A76C6}"/>
              </a:ext>
            </a:extLst>
          </p:cNvPr>
          <p:cNvSpPr txBox="1"/>
          <p:nvPr/>
        </p:nvSpPr>
        <p:spPr>
          <a:xfrm>
            <a:off x="933681"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20%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1" name="TextBox 136">
            <a:extLst>
              <a:ext uri="{FF2B5EF4-FFF2-40B4-BE49-F238E27FC236}">
                <a16:creationId xmlns:a16="http://schemas.microsoft.com/office/drawing/2014/main" xmlns="" id="{C1C34990-94CD-4195-B6EF-253CC6FCE667}"/>
              </a:ext>
            </a:extLst>
          </p:cNvPr>
          <p:cNvSpPr txBox="1"/>
          <p:nvPr/>
        </p:nvSpPr>
        <p:spPr>
          <a:xfrm>
            <a:off x="1797213"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30%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2" name="TextBox 137">
            <a:extLst>
              <a:ext uri="{FF2B5EF4-FFF2-40B4-BE49-F238E27FC236}">
                <a16:creationId xmlns:a16="http://schemas.microsoft.com/office/drawing/2014/main" xmlns="" id="{5AA97AE7-6012-4B63-9B04-A0C92B5DBE62}"/>
              </a:ext>
            </a:extLst>
          </p:cNvPr>
          <p:cNvSpPr txBox="1"/>
          <p:nvPr/>
        </p:nvSpPr>
        <p:spPr>
          <a:xfrm>
            <a:off x="2664257"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40%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3" name="TextBox 138">
            <a:extLst>
              <a:ext uri="{FF2B5EF4-FFF2-40B4-BE49-F238E27FC236}">
                <a16:creationId xmlns:a16="http://schemas.microsoft.com/office/drawing/2014/main" xmlns="" id="{FDDB12F2-DD03-4897-8548-DD1DD63B7449}"/>
              </a:ext>
            </a:extLst>
          </p:cNvPr>
          <p:cNvSpPr txBox="1"/>
          <p:nvPr/>
        </p:nvSpPr>
        <p:spPr>
          <a:xfrm>
            <a:off x="3541635"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65%</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4" name="TextBox 139">
            <a:extLst>
              <a:ext uri="{FF2B5EF4-FFF2-40B4-BE49-F238E27FC236}">
                <a16:creationId xmlns:a16="http://schemas.microsoft.com/office/drawing/2014/main" xmlns="" id="{14551758-1F5A-40B8-979E-6450BEDA484A}"/>
              </a:ext>
            </a:extLst>
          </p:cNvPr>
          <p:cNvSpPr txBox="1"/>
          <p:nvPr/>
        </p:nvSpPr>
        <p:spPr>
          <a:xfrm>
            <a:off x="4408785"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50%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5" name="TextBox 140">
            <a:extLst>
              <a:ext uri="{FF2B5EF4-FFF2-40B4-BE49-F238E27FC236}">
                <a16:creationId xmlns:a16="http://schemas.microsoft.com/office/drawing/2014/main" xmlns="" id="{93E6263C-F39A-4F16-B6C1-2E7929BE8FAE}"/>
              </a:ext>
            </a:extLst>
          </p:cNvPr>
          <p:cNvSpPr txBox="1"/>
          <p:nvPr/>
        </p:nvSpPr>
        <p:spPr>
          <a:xfrm>
            <a:off x="5243007"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80%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7" name="矩形 30">
            <a:extLst>
              <a:ext uri="{FF2B5EF4-FFF2-40B4-BE49-F238E27FC236}">
                <a16:creationId xmlns:a16="http://schemas.microsoft.com/office/drawing/2014/main" xmlns="" id="{26A41C05-F137-48B1-9EF5-56895A313D47}"/>
              </a:ext>
            </a:extLst>
          </p:cNvPr>
          <p:cNvSpPr>
            <a:spLocks noChangeArrowheads="1"/>
          </p:cNvSpPr>
          <p:nvPr/>
        </p:nvSpPr>
        <p:spPr bwMode="auto">
          <a:xfrm>
            <a:off x="6854011" y="3345478"/>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8" name="矩形 30">
            <a:extLst>
              <a:ext uri="{FF2B5EF4-FFF2-40B4-BE49-F238E27FC236}">
                <a16:creationId xmlns:a16="http://schemas.microsoft.com/office/drawing/2014/main" xmlns="" id="{50364243-9244-4CA9-84DD-48C69CDC05C8}"/>
              </a:ext>
            </a:extLst>
          </p:cNvPr>
          <p:cNvSpPr>
            <a:spLocks noChangeArrowheads="1"/>
          </p:cNvSpPr>
          <p:nvPr/>
        </p:nvSpPr>
        <p:spPr bwMode="auto">
          <a:xfrm>
            <a:off x="6854011" y="4095110"/>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9" name="矩形 30">
            <a:extLst>
              <a:ext uri="{FF2B5EF4-FFF2-40B4-BE49-F238E27FC236}">
                <a16:creationId xmlns:a16="http://schemas.microsoft.com/office/drawing/2014/main" xmlns="" id="{84FF43C0-F6D9-44F9-B87C-4ACF35769D6E}"/>
              </a:ext>
            </a:extLst>
          </p:cNvPr>
          <p:cNvSpPr>
            <a:spLocks noChangeArrowheads="1"/>
          </p:cNvSpPr>
          <p:nvPr/>
        </p:nvSpPr>
        <p:spPr bwMode="auto">
          <a:xfrm>
            <a:off x="6854011" y="4828811"/>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35781553"/>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300"/>
                                        <p:tgtEl>
                                          <p:spTgt spid="99"/>
                                        </p:tgtEl>
                                        <p:attrNameLst>
                                          <p:attrName>ppt_y</p:attrName>
                                        </p:attrNameLst>
                                      </p:cBhvr>
                                      <p:tavLst>
                                        <p:tav tm="0">
                                          <p:val>
                                            <p:strVal val="#ppt_y+#ppt_h*1.125000"/>
                                          </p:val>
                                        </p:tav>
                                        <p:tav tm="100000">
                                          <p:val>
                                            <p:strVal val="#ppt_y"/>
                                          </p:val>
                                        </p:tav>
                                      </p:tavLst>
                                    </p:anim>
                                    <p:animEffect transition="in" filter="wipe(up)">
                                      <p:cBhvr>
                                        <p:cTn id="8" dur="300"/>
                                        <p:tgtEl>
                                          <p:spTgt spid="9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500"/>
                                        <p:tgtEl>
                                          <p:spTgt spid="120"/>
                                        </p:tgtEl>
                                      </p:cBhvr>
                                    </p:animEffect>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300"/>
                                        <p:tgtEl>
                                          <p:spTgt spid="100"/>
                                        </p:tgtEl>
                                        <p:attrNameLst>
                                          <p:attrName>ppt_y</p:attrName>
                                        </p:attrNameLst>
                                      </p:cBhvr>
                                      <p:tavLst>
                                        <p:tav tm="0">
                                          <p:val>
                                            <p:strVal val="#ppt_y+#ppt_h*1.125000"/>
                                          </p:val>
                                        </p:tav>
                                        <p:tav tm="100000">
                                          <p:val>
                                            <p:strVal val="#ppt_y"/>
                                          </p:val>
                                        </p:tav>
                                      </p:tavLst>
                                    </p:anim>
                                    <p:animEffect transition="in" filter="wipe(up)">
                                      <p:cBhvr>
                                        <p:cTn id="16" dur="300"/>
                                        <p:tgtEl>
                                          <p:spTgt spid="10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
                                        <p:tgtEl>
                                          <p:spTgt spid="101"/>
                                        </p:tgtEl>
                                        <p:attrNameLst>
                                          <p:attrName>ppt_y</p:attrName>
                                        </p:attrNameLst>
                                      </p:cBhvr>
                                      <p:tavLst>
                                        <p:tav tm="0">
                                          <p:val>
                                            <p:strVal val="#ppt_y+#ppt_h*1.125000"/>
                                          </p:val>
                                        </p:tav>
                                        <p:tav tm="100000">
                                          <p:val>
                                            <p:strVal val="#ppt_y"/>
                                          </p:val>
                                        </p:tav>
                                      </p:tavLst>
                                    </p:anim>
                                    <p:animEffect transition="in" filter="wipe(up)">
                                      <p:cBhvr>
                                        <p:cTn id="24" dur="300"/>
                                        <p:tgtEl>
                                          <p:spTgt spid="10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500"/>
                                        <p:tgtEl>
                                          <p:spTgt spid="122"/>
                                        </p:tgtEl>
                                      </p:cBhvr>
                                    </p:animEffect>
                                  </p:childTnLst>
                                </p:cTn>
                              </p:par>
                            </p:childTnLst>
                          </p:cTn>
                        </p:par>
                        <p:par>
                          <p:cTn id="28" fill="hold">
                            <p:stCondLst>
                              <p:cond delay="1500"/>
                            </p:stCondLst>
                            <p:childTnLst>
                              <p:par>
                                <p:cTn id="29" presetID="12" presetClass="entr" presetSubtype="4" fill="hold" grpId="0" nodeType="after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300"/>
                                        <p:tgtEl>
                                          <p:spTgt spid="102"/>
                                        </p:tgtEl>
                                        <p:attrNameLst>
                                          <p:attrName>ppt_y</p:attrName>
                                        </p:attrNameLst>
                                      </p:cBhvr>
                                      <p:tavLst>
                                        <p:tav tm="0">
                                          <p:val>
                                            <p:strVal val="#ppt_y+#ppt_h*1.125000"/>
                                          </p:val>
                                        </p:tav>
                                        <p:tav tm="100000">
                                          <p:val>
                                            <p:strVal val="#ppt_y"/>
                                          </p:val>
                                        </p:tav>
                                      </p:tavLst>
                                    </p:anim>
                                    <p:animEffect transition="in" filter="wipe(up)">
                                      <p:cBhvr>
                                        <p:cTn id="32" dur="300"/>
                                        <p:tgtEl>
                                          <p:spTgt spid="10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500"/>
                                        <p:tgtEl>
                                          <p:spTgt spid="123"/>
                                        </p:tgtEl>
                                      </p:cBhvr>
                                    </p:animEffect>
                                  </p:childTnLst>
                                </p:cTn>
                              </p:par>
                            </p:childTnLst>
                          </p:cTn>
                        </p:par>
                        <p:par>
                          <p:cTn id="36" fill="hold">
                            <p:stCondLst>
                              <p:cond delay="2000"/>
                            </p:stCondLst>
                            <p:childTnLst>
                              <p:par>
                                <p:cTn id="37" presetID="12" presetClass="entr" presetSubtype="4" fill="hold" grpId="0" nodeType="after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300"/>
                                        <p:tgtEl>
                                          <p:spTgt spid="103"/>
                                        </p:tgtEl>
                                        <p:attrNameLst>
                                          <p:attrName>ppt_y</p:attrName>
                                        </p:attrNameLst>
                                      </p:cBhvr>
                                      <p:tavLst>
                                        <p:tav tm="0">
                                          <p:val>
                                            <p:strVal val="#ppt_y+#ppt_h*1.125000"/>
                                          </p:val>
                                        </p:tav>
                                        <p:tav tm="100000">
                                          <p:val>
                                            <p:strVal val="#ppt_y"/>
                                          </p:val>
                                        </p:tav>
                                      </p:tavLst>
                                    </p:anim>
                                    <p:animEffect transition="in" filter="wipe(up)">
                                      <p:cBhvr>
                                        <p:cTn id="40" dur="300"/>
                                        <p:tgtEl>
                                          <p:spTgt spid="10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4"/>
                                        </p:tgtEl>
                                        <p:attrNameLst>
                                          <p:attrName>style.visibility</p:attrName>
                                        </p:attrNameLst>
                                      </p:cBhvr>
                                      <p:to>
                                        <p:strVal val="visible"/>
                                      </p:to>
                                    </p:set>
                                    <p:animEffect transition="in" filter="fade">
                                      <p:cBhvr>
                                        <p:cTn id="43" dur="500"/>
                                        <p:tgtEl>
                                          <p:spTgt spid="124"/>
                                        </p:tgtEl>
                                      </p:cBhvr>
                                    </p:animEffect>
                                  </p:childTnLst>
                                </p:cTn>
                              </p:par>
                            </p:childTnLst>
                          </p:cTn>
                        </p:par>
                        <p:par>
                          <p:cTn id="44" fill="hold">
                            <p:stCondLst>
                              <p:cond delay="2500"/>
                            </p:stCondLst>
                            <p:childTnLst>
                              <p:par>
                                <p:cTn id="45" presetID="12" presetClass="entr" presetSubtype="4" fill="hold" grpId="0" nodeType="afterEffect">
                                  <p:stCondLst>
                                    <p:cond delay="0"/>
                                  </p:stCondLst>
                                  <p:childTnLst>
                                    <p:set>
                                      <p:cBhvr>
                                        <p:cTn id="46" dur="1" fill="hold">
                                          <p:stCondLst>
                                            <p:cond delay="0"/>
                                          </p:stCondLst>
                                        </p:cTn>
                                        <p:tgtEl>
                                          <p:spTgt spid="104"/>
                                        </p:tgtEl>
                                        <p:attrNameLst>
                                          <p:attrName>style.visibility</p:attrName>
                                        </p:attrNameLst>
                                      </p:cBhvr>
                                      <p:to>
                                        <p:strVal val="visible"/>
                                      </p:to>
                                    </p:set>
                                    <p:anim calcmode="lin" valueType="num">
                                      <p:cBhvr additive="base">
                                        <p:cTn id="47" dur="300"/>
                                        <p:tgtEl>
                                          <p:spTgt spid="104"/>
                                        </p:tgtEl>
                                        <p:attrNameLst>
                                          <p:attrName>ppt_y</p:attrName>
                                        </p:attrNameLst>
                                      </p:cBhvr>
                                      <p:tavLst>
                                        <p:tav tm="0">
                                          <p:val>
                                            <p:strVal val="#ppt_y+#ppt_h*1.125000"/>
                                          </p:val>
                                        </p:tav>
                                        <p:tav tm="100000">
                                          <p:val>
                                            <p:strVal val="#ppt_y"/>
                                          </p:val>
                                        </p:tav>
                                      </p:tavLst>
                                    </p:anim>
                                    <p:animEffect transition="in" filter="wipe(up)">
                                      <p:cBhvr>
                                        <p:cTn id="48" dur="300"/>
                                        <p:tgtEl>
                                          <p:spTgt spid="10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childTnLst>
                          </p:cTn>
                        </p:par>
                        <p:par>
                          <p:cTn id="71" fill="hold">
                            <p:stCondLst>
                              <p:cond delay="3500"/>
                            </p:stCondLst>
                            <p:childTnLst>
                              <p:par>
                                <p:cTn id="72" presetID="14" presetClass="entr" presetSubtype="10" fill="hold" nodeType="afterEffect">
                                  <p:stCondLst>
                                    <p:cond delay="0"/>
                                  </p:stCondLst>
                                  <p:childTnLst>
                                    <p:set>
                                      <p:cBhvr>
                                        <p:cTn id="73" dur="1" fill="hold">
                                          <p:stCondLst>
                                            <p:cond delay="0"/>
                                          </p:stCondLst>
                                        </p:cTn>
                                        <p:tgtEl>
                                          <p:spTgt spid="114"/>
                                        </p:tgtEl>
                                        <p:attrNameLst>
                                          <p:attrName>style.visibility</p:attrName>
                                        </p:attrNameLst>
                                      </p:cBhvr>
                                      <p:to>
                                        <p:strVal val="visible"/>
                                      </p:to>
                                    </p:set>
                                    <p:animEffect transition="in" filter="randombar(horizontal)">
                                      <p:cBhvr>
                                        <p:cTn id="74" dur="500"/>
                                        <p:tgtEl>
                                          <p:spTgt spid="114"/>
                                        </p:tgtEl>
                                      </p:cBhvr>
                                    </p:animEffect>
                                  </p:childTnLst>
                                </p:cTn>
                              </p:par>
                            </p:childTnLst>
                          </p:cTn>
                        </p:par>
                        <p:par>
                          <p:cTn id="75" fill="hold">
                            <p:stCondLst>
                              <p:cond delay="4000"/>
                            </p:stCondLst>
                            <p:childTnLst>
                              <p:par>
                                <p:cTn id="76" presetID="12" presetClass="entr" presetSubtype="1" fill="hold" grpId="0" nodeType="afterEffect">
                                  <p:stCondLst>
                                    <p:cond delay="0"/>
                                  </p:stCondLst>
                                  <p:childTnLst>
                                    <p:set>
                                      <p:cBhvr>
                                        <p:cTn id="77" dur="1" fill="hold">
                                          <p:stCondLst>
                                            <p:cond delay="0"/>
                                          </p:stCondLst>
                                        </p:cTn>
                                        <p:tgtEl>
                                          <p:spTgt spid="113"/>
                                        </p:tgtEl>
                                        <p:attrNameLst>
                                          <p:attrName>style.visibility</p:attrName>
                                        </p:attrNameLst>
                                      </p:cBhvr>
                                      <p:to>
                                        <p:strVal val="visible"/>
                                      </p:to>
                                    </p:set>
                                    <p:anim calcmode="lin" valueType="num">
                                      <p:cBhvr additive="base">
                                        <p:cTn id="78" dur="1000"/>
                                        <p:tgtEl>
                                          <p:spTgt spid="113"/>
                                        </p:tgtEl>
                                        <p:attrNameLst>
                                          <p:attrName>ppt_y</p:attrName>
                                        </p:attrNameLst>
                                      </p:cBhvr>
                                      <p:tavLst>
                                        <p:tav tm="0">
                                          <p:val>
                                            <p:strVal val="#ppt_y-#ppt_h*1.125000"/>
                                          </p:val>
                                        </p:tav>
                                        <p:tav tm="100000">
                                          <p:val>
                                            <p:strVal val="#ppt_y"/>
                                          </p:val>
                                        </p:tav>
                                      </p:tavLst>
                                    </p:anim>
                                    <p:animEffect transition="in" filter="wipe(down)">
                                      <p:cBhvr>
                                        <p:cTn id="79" dur="1000"/>
                                        <p:tgtEl>
                                          <p:spTgt spid="113"/>
                                        </p:tgtEl>
                                      </p:cBhvr>
                                    </p:animEffect>
                                  </p:childTnLst>
                                </p:cTn>
                              </p:par>
                            </p:childTnLst>
                          </p:cTn>
                        </p:par>
                        <p:par>
                          <p:cTn id="80" fill="hold">
                            <p:stCondLst>
                              <p:cond delay="5000"/>
                            </p:stCondLst>
                            <p:childTnLst>
                              <p:par>
                                <p:cTn id="81" presetID="12" presetClass="entr" presetSubtype="1" fill="hold" grpId="0" nodeType="afterEffect">
                                  <p:stCondLst>
                                    <p:cond delay="0"/>
                                  </p:stCondLst>
                                  <p:childTnLst>
                                    <p:set>
                                      <p:cBhvr>
                                        <p:cTn id="82" dur="1" fill="hold">
                                          <p:stCondLst>
                                            <p:cond delay="0"/>
                                          </p:stCondLst>
                                        </p:cTn>
                                        <p:tgtEl>
                                          <p:spTgt spid="127"/>
                                        </p:tgtEl>
                                        <p:attrNameLst>
                                          <p:attrName>style.visibility</p:attrName>
                                        </p:attrNameLst>
                                      </p:cBhvr>
                                      <p:to>
                                        <p:strVal val="visible"/>
                                      </p:to>
                                    </p:set>
                                    <p:anim calcmode="lin" valueType="num">
                                      <p:cBhvr additive="base">
                                        <p:cTn id="83" dur="1000"/>
                                        <p:tgtEl>
                                          <p:spTgt spid="127"/>
                                        </p:tgtEl>
                                        <p:attrNameLst>
                                          <p:attrName>ppt_y</p:attrName>
                                        </p:attrNameLst>
                                      </p:cBhvr>
                                      <p:tavLst>
                                        <p:tav tm="0">
                                          <p:val>
                                            <p:strVal val="#ppt_y-#ppt_h*1.125000"/>
                                          </p:val>
                                        </p:tav>
                                        <p:tav tm="100000">
                                          <p:val>
                                            <p:strVal val="#ppt_y"/>
                                          </p:val>
                                        </p:tav>
                                      </p:tavLst>
                                    </p:anim>
                                    <p:animEffect transition="in" filter="wipe(down)">
                                      <p:cBhvr>
                                        <p:cTn id="84" dur="1000"/>
                                        <p:tgtEl>
                                          <p:spTgt spid="127"/>
                                        </p:tgtEl>
                                      </p:cBhvr>
                                    </p:animEffect>
                                  </p:childTnLst>
                                </p:cTn>
                              </p:par>
                            </p:childTnLst>
                          </p:cTn>
                        </p:par>
                        <p:par>
                          <p:cTn id="85" fill="hold">
                            <p:stCondLst>
                              <p:cond delay="6000"/>
                            </p:stCondLst>
                            <p:childTnLst>
                              <p:par>
                                <p:cTn id="86" presetID="12" presetClass="entr" presetSubtype="1" fill="hold" grpId="0" nodeType="afterEffect">
                                  <p:stCondLst>
                                    <p:cond delay="0"/>
                                  </p:stCondLst>
                                  <p:childTnLst>
                                    <p:set>
                                      <p:cBhvr>
                                        <p:cTn id="87" dur="1" fill="hold">
                                          <p:stCondLst>
                                            <p:cond delay="0"/>
                                          </p:stCondLst>
                                        </p:cTn>
                                        <p:tgtEl>
                                          <p:spTgt spid="128"/>
                                        </p:tgtEl>
                                        <p:attrNameLst>
                                          <p:attrName>style.visibility</p:attrName>
                                        </p:attrNameLst>
                                      </p:cBhvr>
                                      <p:to>
                                        <p:strVal val="visible"/>
                                      </p:to>
                                    </p:set>
                                    <p:anim calcmode="lin" valueType="num">
                                      <p:cBhvr additive="base">
                                        <p:cTn id="88" dur="1000"/>
                                        <p:tgtEl>
                                          <p:spTgt spid="128"/>
                                        </p:tgtEl>
                                        <p:attrNameLst>
                                          <p:attrName>ppt_y</p:attrName>
                                        </p:attrNameLst>
                                      </p:cBhvr>
                                      <p:tavLst>
                                        <p:tav tm="0">
                                          <p:val>
                                            <p:strVal val="#ppt_y-#ppt_h*1.125000"/>
                                          </p:val>
                                        </p:tav>
                                        <p:tav tm="100000">
                                          <p:val>
                                            <p:strVal val="#ppt_y"/>
                                          </p:val>
                                        </p:tav>
                                      </p:tavLst>
                                    </p:anim>
                                    <p:animEffect transition="in" filter="wipe(down)">
                                      <p:cBhvr>
                                        <p:cTn id="89" dur="1000"/>
                                        <p:tgtEl>
                                          <p:spTgt spid="128"/>
                                        </p:tgtEl>
                                      </p:cBhvr>
                                    </p:animEffect>
                                  </p:childTnLst>
                                </p:cTn>
                              </p:par>
                            </p:childTnLst>
                          </p:cTn>
                        </p:par>
                        <p:par>
                          <p:cTn id="90" fill="hold">
                            <p:stCondLst>
                              <p:cond delay="7000"/>
                            </p:stCondLst>
                            <p:childTnLst>
                              <p:par>
                                <p:cTn id="91" presetID="12" presetClass="entr" presetSubtype="1" fill="hold" grpId="0" nodeType="afterEffect">
                                  <p:stCondLst>
                                    <p:cond delay="0"/>
                                  </p:stCondLst>
                                  <p:childTnLst>
                                    <p:set>
                                      <p:cBhvr>
                                        <p:cTn id="92" dur="1" fill="hold">
                                          <p:stCondLst>
                                            <p:cond delay="0"/>
                                          </p:stCondLst>
                                        </p:cTn>
                                        <p:tgtEl>
                                          <p:spTgt spid="129"/>
                                        </p:tgtEl>
                                        <p:attrNameLst>
                                          <p:attrName>style.visibility</p:attrName>
                                        </p:attrNameLst>
                                      </p:cBhvr>
                                      <p:to>
                                        <p:strVal val="visible"/>
                                      </p:to>
                                    </p:set>
                                    <p:anim calcmode="lin" valueType="num">
                                      <p:cBhvr additive="base">
                                        <p:cTn id="93" dur="1000"/>
                                        <p:tgtEl>
                                          <p:spTgt spid="129"/>
                                        </p:tgtEl>
                                        <p:attrNameLst>
                                          <p:attrName>ppt_y</p:attrName>
                                        </p:attrNameLst>
                                      </p:cBhvr>
                                      <p:tavLst>
                                        <p:tav tm="0">
                                          <p:val>
                                            <p:strVal val="#ppt_y-#ppt_h*1.125000"/>
                                          </p:val>
                                        </p:tav>
                                        <p:tav tm="100000">
                                          <p:val>
                                            <p:strVal val="#ppt_y"/>
                                          </p:val>
                                        </p:tav>
                                      </p:tavLst>
                                    </p:anim>
                                    <p:animEffect transition="in" filter="wipe(down)">
                                      <p:cBhvr>
                                        <p:cTn id="94"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P spid="104" grpId="0" animBg="1"/>
      <p:bldP spid="106" grpId="0"/>
      <p:bldP spid="107" grpId="0"/>
      <p:bldP spid="108" grpId="0"/>
      <p:bldP spid="109" grpId="0"/>
      <p:bldP spid="110" grpId="0"/>
      <p:bldP spid="111" grpId="0"/>
      <p:bldP spid="113" grpId="0"/>
      <p:bldP spid="120" grpId="0"/>
      <p:bldP spid="121" grpId="0"/>
      <p:bldP spid="122" grpId="0"/>
      <p:bldP spid="123" grpId="0"/>
      <p:bldP spid="124" grpId="0"/>
      <p:bldP spid="125" grpId="0"/>
      <p:bldP spid="127" grpId="0"/>
      <p:bldP spid="128" grpId="0"/>
      <p:bldP spid="1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01</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aphicFrame>
        <p:nvGraphicFramePr>
          <p:cNvPr id="17" name="原创设计师QQ598969553      _4">
            <a:extLst>
              <a:ext uri="{FF2B5EF4-FFF2-40B4-BE49-F238E27FC236}">
                <a16:creationId xmlns:a16="http://schemas.microsoft.com/office/drawing/2014/main" xmlns="" id="{6E952691-EFAD-447F-808E-053080C6353F}"/>
              </a:ext>
            </a:extLst>
          </p:cNvPr>
          <p:cNvGraphicFramePr/>
          <p:nvPr>
            <p:extLst/>
          </p:nvPr>
        </p:nvGraphicFramePr>
        <p:xfrm>
          <a:off x="457071" y="1372659"/>
          <a:ext cx="4527148" cy="396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原创设计师QQ598969553      _5">
            <a:extLst>
              <a:ext uri="{FF2B5EF4-FFF2-40B4-BE49-F238E27FC236}">
                <a16:creationId xmlns:a16="http://schemas.microsoft.com/office/drawing/2014/main" xmlns="" id="{41E7CDB5-684C-41B6-AA7F-ACEEA818ED64}"/>
              </a:ext>
            </a:extLst>
          </p:cNvPr>
          <p:cNvGraphicFramePr/>
          <p:nvPr>
            <p:extLst/>
          </p:nvPr>
        </p:nvGraphicFramePr>
        <p:xfrm>
          <a:off x="7173291" y="1371600"/>
          <a:ext cx="4527148" cy="3962400"/>
        </p:xfrm>
        <a:graphic>
          <a:graphicData uri="http://schemas.openxmlformats.org/drawingml/2006/chart">
            <c:chart xmlns:c="http://schemas.openxmlformats.org/drawingml/2006/chart" xmlns:r="http://schemas.openxmlformats.org/officeDocument/2006/relationships" r:id="rId5"/>
          </a:graphicData>
        </a:graphic>
      </p:graphicFrame>
      <p:cxnSp>
        <p:nvCxnSpPr>
          <p:cNvPr id="20" name="原创设计师QQ598969553      _6">
            <a:extLst>
              <a:ext uri="{FF2B5EF4-FFF2-40B4-BE49-F238E27FC236}">
                <a16:creationId xmlns:a16="http://schemas.microsoft.com/office/drawing/2014/main" xmlns="" id="{C5DA096C-7D7A-42B2-A9C8-5A8DC051077B}"/>
              </a:ext>
            </a:extLst>
          </p:cNvPr>
          <p:cNvCxnSpPr/>
          <p:nvPr/>
        </p:nvCxnSpPr>
        <p:spPr>
          <a:xfrm rot="5400000">
            <a:off x="4330700" y="3556000"/>
            <a:ext cx="3556000" cy="2117"/>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原创设计师QQ598969553      _7">
            <a:extLst>
              <a:ext uri="{FF2B5EF4-FFF2-40B4-BE49-F238E27FC236}">
                <a16:creationId xmlns:a16="http://schemas.microsoft.com/office/drawing/2014/main" xmlns="" id="{E5C0FB2E-B1E4-432F-8B70-AFCE85C10BC8}"/>
              </a:ext>
            </a:extLst>
          </p:cNvPr>
          <p:cNvSpPr/>
          <p:nvPr/>
        </p:nvSpPr>
        <p:spPr>
          <a:xfrm>
            <a:off x="5346700" y="2794000"/>
            <a:ext cx="1524000" cy="1524000"/>
          </a:xfrm>
          <a:prstGeom prst="ellipse">
            <a:avLst/>
          </a:prstGeom>
          <a:gradFill>
            <a:gsLst>
              <a:gs pos="0">
                <a:schemeClr val="bg1">
                  <a:lumMod val="95000"/>
                </a:schemeClr>
              </a:gs>
              <a:gs pos="100000">
                <a:schemeClr val="bg1">
                  <a:lumMod val="85000"/>
                </a:schemeClr>
              </a:gs>
            </a:gsLst>
          </a:gradFill>
          <a:ln>
            <a:noFill/>
          </a:ln>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2018</a:t>
            </a:r>
          </a:p>
        </p:txBody>
      </p:sp>
      <p:sp>
        <p:nvSpPr>
          <p:cNvPr id="22" name="原创设计师QQ598969553      _8">
            <a:extLst>
              <a:ext uri="{FF2B5EF4-FFF2-40B4-BE49-F238E27FC236}">
                <a16:creationId xmlns:a16="http://schemas.microsoft.com/office/drawing/2014/main" xmlns="" id="{FC179627-A209-4939-AD64-F7984F55BB80}"/>
              </a:ext>
            </a:extLst>
          </p:cNvPr>
          <p:cNvSpPr txBox="1">
            <a:spLocks/>
          </p:cNvSpPr>
          <p:nvPr/>
        </p:nvSpPr>
        <p:spPr>
          <a:xfrm>
            <a:off x="491561" y="5307665"/>
            <a:ext cx="1505220" cy="90287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5867" b="1" i="0" u="none" strike="noStrike" kern="1200" cap="none" spc="0" normalizeH="0" baseline="0" noProof="0" dirty="0">
                <a:ln>
                  <a:noFill/>
                </a:ln>
                <a:solidFill>
                  <a:srgbClr val="115686"/>
                </a:solidFill>
                <a:effectLst/>
                <a:uLnTx/>
                <a:uFillTx/>
                <a:latin typeface="Arial"/>
                <a:ea typeface="微软雅黑"/>
                <a:cs typeface="+mn-cs"/>
              </a:rPr>
              <a:t>35%</a:t>
            </a:r>
          </a:p>
        </p:txBody>
      </p:sp>
      <p:sp>
        <p:nvSpPr>
          <p:cNvPr id="23" name="原创设计师QQ598969553      _9">
            <a:extLst>
              <a:ext uri="{FF2B5EF4-FFF2-40B4-BE49-F238E27FC236}">
                <a16:creationId xmlns:a16="http://schemas.microsoft.com/office/drawing/2014/main" xmlns="" id="{C4713B24-92C8-4FEF-9A7B-DFE0B4173712}"/>
              </a:ext>
            </a:extLst>
          </p:cNvPr>
          <p:cNvSpPr txBox="1"/>
          <p:nvPr/>
        </p:nvSpPr>
        <p:spPr>
          <a:xfrm>
            <a:off x="1996781" y="5487499"/>
            <a:ext cx="3825781" cy="53283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24" name="原创设计师QQ598969553      _10">
            <a:extLst>
              <a:ext uri="{FF2B5EF4-FFF2-40B4-BE49-F238E27FC236}">
                <a16:creationId xmlns:a16="http://schemas.microsoft.com/office/drawing/2014/main" xmlns="" id="{3DB43D10-9526-4E34-86EA-05D886E705E6}"/>
              </a:ext>
            </a:extLst>
          </p:cNvPr>
          <p:cNvSpPr txBox="1">
            <a:spLocks/>
          </p:cNvSpPr>
          <p:nvPr/>
        </p:nvSpPr>
        <p:spPr>
          <a:xfrm>
            <a:off x="10183989" y="5296570"/>
            <a:ext cx="1505220" cy="90287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5867" b="1" i="0" u="none" strike="noStrike" kern="1200" cap="none" spc="0" normalizeH="0" baseline="0" noProof="0" dirty="0">
                <a:ln>
                  <a:noFill/>
                </a:ln>
                <a:solidFill>
                  <a:srgbClr val="115686"/>
                </a:solidFill>
                <a:effectLst/>
                <a:uLnTx/>
                <a:uFillTx/>
                <a:latin typeface="Arial"/>
                <a:ea typeface="微软雅黑"/>
                <a:cs typeface="+mn-cs"/>
              </a:rPr>
              <a:t>65%</a:t>
            </a:r>
          </a:p>
        </p:txBody>
      </p:sp>
      <p:sp>
        <p:nvSpPr>
          <p:cNvPr id="25" name="原创设计师QQ598969553      _11">
            <a:extLst>
              <a:ext uri="{FF2B5EF4-FFF2-40B4-BE49-F238E27FC236}">
                <a16:creationId xmlns:a16="http://schemas.microsoft.com/office/drawing/2014/main" xmlns="" id="{2FD1DD2B-26BB-425A-BF44-634C048043B0}"/>
              </a:ext>
            </a:extLst>
          </p:cNvPr>
          <p:cNvSpPr txBox="1"/>
          <p:nvPr/>
        </p:nvSpPr>
        <p:spPr>
          <a:xfrm>
            <a:off x="6369440" y="5500304"/>
            <a:ext cx="3694311" cy="53283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03255837"/>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7">
                                            <p:graphicEl>
                                              <a:chart seriesIdx="-3" categoryIdx="-3" bldStep="gridLegend"/>
                                            </p:graphicEl>
                                          </p:spTgt>
                                        </p:tgtEl>
                                        <p:attrNameLst>
                                          <p:attrName>style.visibility</p:attrName>
                                        </p:attrNameLst>
                                      </p:cBhvr>
                                      <p:to>
                                        <p:strVal val="visible"/>
                                      </p:to>
                                    </p:set>
                                    <p:animEffect transition="in" filter="fade">
                                      <p:cBhvr>
                                        <p:cTn id="17" dur="1000"/>
                                        <p:tgtEl>
                                          <p:spTgt spid="17">
                                            <p:graphicEl>
                                              <a:chart seriesIdx="-3" categoryIdx="-3" bldStep="gridLegend"/>
                                            </p:graphicEl>
                                          </p:spTgt>
                                        </p:tgtEl>
                                      </p:cBhvr>
                                    </p:animEffect>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17">
                                            <p:graphicEl>
                                              <a:chart seriesIdx="0" categoryIdx="-4" bldStep="series"/>
                                            </p:graphicEl>
                                          </p:spTgt>
                                        </p:tgtEl>
                                        <p:attrNameLst>
                                          <p:attrName>style.visibility</p:attrName>
                                        </p:attrNameLst>
                                      </p:cBhvr>
                                      <p:to>
                                        <p:strVal val="visible"/>
                                      </p:to>
                                    </p:set>
                                    <p:animEffect transition="in" filter="slide(fromBottom)">
                                      <p:cBhvr>
                                        <p:cTn id="21" dur="500"/>
                                        <p:tgtEl>
                                          <p:spTgt spid="17">
                                            <p:graphicEl>
                                              <a:chart seriesIdx="0" categoryIdx="-4" bldStep="series"/>
                                            </p:graphicEl>
                                          </p:spTgt>
                                        </p:tgtEl>
                                      </p:cBhvr>
                                    </p:animEffect>
                                  </p:childTnLst>
                                </p:cTn>
                              </p:par>
                            </p:childTnLst>
                          </p:cTn>
                        </p:par>
                        <p:par>
                          <p:cTn id="22" fill="hold">
                            <p:stCondLst>
                              <p:cond delay="2500"/>
                            </p:stCondLst>
                            <p:childTnLst>
                              <p:par>
                                <p:cTn id="23" presetID="12" presetClass="entr" presetSubtype="4" fill="hold" grpId="0" nodeType="afterEffect">
                                  <p:stCondLst>
                                    <p:cond delay="0"/>
                                  </p:stCondLst>
                                  <p:childTnLst>
                                    <p:set>
                                      <p:cBhvr>
                                        <p:cTn id="24" dur="1" fill="hold">
                                          <p:stCondLst>
                                            <p:cond delay="0"/>
                                          </p:stCondLst>
                                        </p:cTn>
                                        <p:tgtEl>
                                          <p:spTgt spid="17">
                                            <p:graphicEl>
                                              <a:chart seriesIdx="1" categoryIdx="-4" bldStep="series"/>
                                            </p:graphicEl>
                                          </p:spTgt>
                                        </p:tgtEl>
                                        <p:attrNameLst>
                                          <p:attrName>style.visibility</p:attrName>
                                        </p:attrNameLst>
                                      </p:cBhvr>
                                      <p:to>
                                        <p:strVal val="visible"/>
                                      </p:to>
                                    </p:set>
                                    <p:animEffect transition="in" filter="slide(fromBottom)">
                                      <p:cBhvr>
                                        <p:cTn id="25" dur="500"/>
                                        <p:tgtEl>
                                          <p:spTgt spid="17">
                                            <p:graphicEl>
                                              <a:chart seriesIdx="1" categoryIdx="-4" bldStep="series"/>
                                            </p:graphicEl>
                                          </p:spTgt>
                                        </p:tgtEl>
                                      </p:cBhvr>
                                    </p:animEffect>
                                  </p:childTnLst>
                                </p:cTn>
                              </p:par>
                            </p:childTnLst>
                          </p:cTn>
                        </p:par>
                        <p:par>
                          <p:cTn id="26" fill="hold">
                            <p:stCondLst>
                              <p:cond delay="3000"/>
                            </p:stCondLst>
                            <p:childTnLst>
                              <p:par>
                                <p:cTn id="27" presetID="12" presetClass="entr" presetSubtype="4" fill="hold" grpId="0" nodeType="afterEffect">
                                  <p:stCondLst>
                                    <p:cond delay="0"/>
                                  </p:stCondLst>
                                  <p:childTnLst>
                                    <p:set>
                                      <p:cBhvr>
                                        <p:cTn id="28" dur="1" fill="hold">
                                          <p:stCondLst>
                                            <p:cond delay="0"/>
                                          </p:stCondLst>
                                        </p:cTn>
                                        <p:tgtEl>
                                          <p:spTgt spid="17">
                                            <p:graphicEl>
                                              <a:chart seriesIdx="2" categoryIdx="-4" bldStep="series"/>
                                            </p:graphicEl>
                                          </p:spTgt>
                                        </p:tgtEl>
                                        <p:attrNameLst>
                                          <p:attrName>style.visibility</p:attrName>
                                        </p:attrNameLst>
                                      </p:cBhvr>
                                      <p:to>
                                        <p:strVal val="visible"/>
                                      </p:to>
                                    </p:set>
                                    <p:animEffect transition="in" filter="slide(fromBottom)">
                                      <p:cBhvr>
                                        <p:cTn id="29" dur="500"/>
                                        <p:tgtEl>
                                          <p:spTgt spid="17">
                                            <p:graphicEl>
                                              <a:chart seriesIdx="2" categoryIdx="-4" bldStep="series"/>
                                            </p:graphicEl>
                                          </p:spTgt>
                                        </p:tgtEl>
                                      </p:cBhvr>
                                    </p:animEffect>
                                  </p:childTnLst>
                                </p:cTn>
                              </p:par>
                            </p:childTnLst>
                          </p:cTn>
                        </p:par>
                        <p:par>
                          <p:cTn id="30" fill="hold">
                            <p:stCondLst>
                              <p:cond delay="3500"/>
                            </p:stCondLst>
                            <p:childTnLst>
                              <p:par>
                                <p:cTn id="31" presetID="12" presetClass="entr" presetSubtype="4" fill="hold" grpId="0" nodeType="afterEffect">
                                  <p:stCondLst>
                                    <p:cond delay="0"/>
                                  </p:stCondLst>
                                  <p:childTnLst>
                                    <p:set>
                                      <p:cBhvr>
                                        <p:cTn id="32" dur="1" fill="hold">
                                          <p:stCondLst>
                                            <p:cond delay="0"/>
                                          </p:stCondLst>
                                        </p:cTn>
                                        <p:tgtEl>
                                          <p:spTgt spid="17">
                                            <p:graphicEl>
                                              <a:chart seriesIdx="3" categoryIdx="-4" bldStep="series"/>
                                            </p:graphicEl>
                                          </p:spTgt>
                                        </p:tgtEl>
                                        <p:attrNameLst>
                                          <p:attrName>style.visibility</p:attrName>
                                        </p:attrNameLst>
                                      </p:cBhvr>
                                      <p:to>
                                        <p:strVal val="visible"/>
                                      </p:to>
                                    </p:set>
                                    <p:animEffect transition="in" filter="slide(fromBottom)">
                                      <p:cBhvr>
                                        <p:cTn id="33" dur="500"/>
                                        <p:tgtEl>
                                          <p:spTgt spid="17">
                                            <p:graphicEl>
                                              <a:chart seriesIdx="3" categoryIdx="-4" bldStep="series"/>
                                            </p:graphicEl>
                                          </p:spTgt>
                                        </p:tgtEl>
                                      </p:cBhvr>
                                    </p:animEffect>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17">
                                            <p:graphicEl>
                                              <a:chart seriesIdx="4" categoryIdx="-4" bldStep="series"/>
                                            </p:graphicEl>
                                          </p:spTgt>
                                        </p:tgtEl>
                                        <p:attrNameLst>
                                          <p:attrName>style.visibility</p:attrName>
                                        </p:attrNameLst>
                                      </p:cBhvr>
                                      <p:to>
                                        <p:strVal val="visible"/>
                                      </p:to>
                                    </p:set>
                                    <p:animEffect transition="in" filter="slide(fromBottom)">
                                      <p:cBhvr>
                                        <p:cTn id="37" dur="500"/>
                                        <p:tgtEl>
                                          <p:spTgt spid="17">
                                            <p:graphicEl>
                                              <a:chart seriesIdx="4" categoryIdx="-4" bldStep="series"/>
                                            </p:graphicEl>
                                          </p:spTgt>
                                        </p:tgtEl>
                                      </p:cBhvr>
                                    </p:animEffect>
                                  </p:childTnLst>
                                </p:cTn>
                              </p:par>
                            </p:childTnLst>
                          </p:cTn>
                        </p:par>
                        <p:par>
                          <p:cTn id="38" fill="hold">
                            <p:stCondLst>
                              <p:cond delay="4500"/>
                            </p:stCondLst>
                            <p:childTnLst>
                              <p:par>
                                <p:cTn id="39" presetID="53"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graphicEl>
                                              <a:chart seriesIdx="-3" categoryIdx="-3" bldStep="gridLegend"/>
                                            </p:graphicEl>
                                          </p:spTgt>
                                        </p:tgtEl>
                                        <p:attrNameLst>
                                          <p:attrName>style.visibility</p:attrName>
                                        </p:attrNameLst>
                                      </p:cBhvr>
                                      <p:to>
                                        <p:strVal val="visible"/>
                                      </p:to>
                                    </p:set>
                                    <p:animEffect transition="in" filter="fade">
                                      <p:cBhvr>
                                        <p:cTn id="51" dur="1000"/>
                                        <p:tgtEl>
                                          <p:spTgt spid="19">
                                            <p:graphicEl>
                                              <a:chart seriesIdx="-3" categoryIdx="-3" bldStep="gridLegend"/>
                                            </p:graphicEl>
                                          </p:spTgt>
                                        </p:tgtEl>
                                      </p:cBhvr>
                                    </p:animEffect>
                                  </p:childTnLst>
                                </p:cTn>
                              </p:par>
                            </p:childTnLst>
                          </p:cTn>
                        </p:par>
                        <p:par>
                          <p:cTn id="52" fill="hold">
                            <p:stCondLst>
                              <p:cond delay="6500"/>
                            </p:stCondLst>
                            <p:childTnLst>
                              <p:par>
                                <p:cTn id="53" presetID="12" presetClass="entr" presetSubtype="4" fill="hold" grpId="0" nodeType="afterEffect">
                                  <p:stCondLst>
                                    <p:cond delay="0"/>
                                  </p:stCondLst>
                                  <p:childTnLst>
                                    <p:set>
                                      <p:cBhvr>
                                        <p:cTn id="54" dur="1" fill="hold">
                                          <p:stCondLst>
                                            <p:cond delay="0"/>
                                          </p:stCondLst>
                                        </p:cTn>
                                        <p:tgtEl>
                                          <p:spTgt spid="19">
                                            <p:graphicEl>
                                              <a:chart seriesIdx="0" categoryIdx="-4" bldStep="series"/>
                                            </p:graphicEl>
                                          </p:spTgt>
                                        </p:tgtEl>
                                        <p:attrNameLst>
                                          <p:attrName>style.visibility</p:attrName>
                                        </p:attrNameLst>
                                      </p:cBhvr>
                                      <p:to>
                                        <p:strVal val="visible"/>
                                      </p:to>
                                    </p:set>
                                    <p:animEffect transition="in" filter="slide(fromBottom)">
                                      <p:cBhvr>
                                        <p:cTn id="55" dur="500"/>
                                        <p:tgtEl>
                                          <p:spTgt spid="19">
                                            <p:graphicEl>
                                              <a:chart seriesIdx="0" categoryIdx="-4" bldStep="series"/>
                                            </p:graphicEl>
                                          </p:spTgt>
                                        </p:tgtEl>
                                      </p:cBhvr>
                                    </p:animEffect>
                                  </p:childTnLst>
                                </p:cTn>
                              </p:par>
                            </p:childTnLst>
                          </p:cTn>
                        </p:par>
                        <p:par>
                          <p:cTn id="56" fill="hold">
                            <p:stCondLst>
                              <p:cond delay="7000"/>
                            </p:stCondLst>
                            <p:childTnLst>
                              <p:par>
                                <p:cTn id="57" presetID="12" presetClass="entr" presetSubtype="4" fill="hold" grpId="0" nodeType="afterEffect">
                                  <p:stCondLst>
                                    <p:cond delay="0"/>
                                  </p:stCondLst>
                                  <p:childTnLst>
                                    <p:set>
                                      <p:cBhvr>
                                        <p:cTn id="58" dur="1" fill="hold">
                                          <p:stCondLst>
                                            <p:cond delay="0"/>
                                          </p:stCondLst>
                                        </p:cTn>
                                        <p:tgtEl>
                                          <p:spTgt spid="19">
                                            <p:graphicEl>
                                              <a:chart seriesIdx="1" categoryIdx="-4" bldStep="series"/>
                                            </p:graphicEl>
                                          </p:spTgt>
                                        </p:tgtEl>
                                        <p:attrNameLst>
                                          <p:attrName>style.visibility</p:attrName>
                                        </p:attrNameLst>
                                      </p:cBhvr>
                                      <p:to>
                                        <p:strVal val="visible"/>
                                      </p:to>
                                    </p:set>
                                    <p:animEffect transition="in" filter="slide(fromBottom)">
                                      <p:cBhvr>
                                        <p:cTn id="59" dur="500"/>
                                        <p:tgtEl>
                                          <p:spTgt spid="19">
                                            <p:graphicEl>
                                              <a:chart seriesIdx="1" categoryIdx="-4" bldStep="series"/>
                                            </p:graphicEl>
                                          </p:spTgt>
                                        </p:tgtEl>
                                      </p:cBhvr>
                                    </p:animEffect>
                                  </p:childTnLst>
                                </p:cTn>
                              </p:par>
                            </p:childTnLst>
                          </p:cTn>
                        </p:par>
                        <p:par>
                          <p:cTn id="60" fill="hold">
                            <p:stCondLst>
                              <p:cond delay="7500"/>
                            </p:stCondLst>
                            <p:childTnLst>
                              <p:par>
                                <p:cTn id="61" presetID="12" presetClass="entr" presetSubtype="4" fill="hold" grpId="0" nodeType="afterEffect">
                                  <p:stCondLst>
                                    <p:cond delay="0"/>
                                  </p:stCondLst>
                                  <p:childTnLst>
                                    <p:set>
                                      <p:cBhvr>
                                        <p:cTn id="62" dur="1" fill="hold">
                                          <p:stCondLst>
                                            <p:cond delay="0"/>
                                          </p:stCondLst>
                                        </p:cTn>
                                        <p:tgtEl>
                                          <p:spTgt spid="19">
                                            <p:graphicEl>
                                              <a:chart seriesIdx="2" categoryIdx="-4" bldStep="series"/>
                                            </p:graphicEl>
                                          </p:spTgt>
                                        </p:tgtEl>
                                        <p:attrNameLst>
                                          <p:attrName>style.visibility</p:attrName>
                                        </p:attrNameLst>
                                      </p:cBhvr>
                                      <p:to>
                                        <p:strVal val="visible"/>
                                      </p:to>
                                    </p:set>
                                    <p:animEffect transition="in" filter="slide(fromBottom)">
                                      <p:cBhvr>
                                        <p:cTn id="63" dur="500"/>
                                        <p:tgtEl>
                                          <p:spTgt spid="19">
                                            <p:graphicEl>
                                              <a:chart seriesIdx="2" categoryIdx="-4" bldStep="series"/>
                                            </p:graphicEl>
                                          </p:spTgt>
                                        </p:tgtEl>
                                      </p:cBhvr>
                                    </p:animEffect>
                                  </p:childTnLst>
                                </p:cTn>
                              </p:par>
                            </p:childTnLst>
                          </p:cTn>
                        </p:par>
                        <p:par>
                          <p:cTn id="64" fill="hold">
                            <p:stCondLst>
                              <p:cond delay="8000"/>
                            </p:stCondLst>
                            <p:childTnLst>
                              <p:par>
                                <p:cTn id="65" presetID="12" presetClass="entr" presetSubtype="4" fill="hold" grpId="0" nodeType="afterEffect">
                                  <p:stCondLst>
                                    <p:cond delay="0"/>
                                  </p:stCondLst>
                                  <p:childTnLst>
                                    <p:set>
                                      <p:cBhvr>
                                        <p:cTn id="66" dur="1" fill="hold">
                                          <p:stCondLst>
                                            <p:cond delay="0"/>
                                          </p:stCondLst>
                                        </p:cTn>
                                        <p:tgtEl>
                                          <p:spTgt spid="19">
                                            <p:graphicEl>
                                              <a:chart seriesIdx="3" categoryIdx="-4" bldStep="series"/>
                                            </p:graphicEl>
                                          </p:spTgt>
                                        </p:tgtEl>
                                        <p:attrNameLst>
                                          <p:attrName>style.visibility</p:attrName>
                                        </p:attrNameLst>
                                      </p:cBhvr>
                                      <p:to>
                                        <p:strVal val="visible"/>
                                      </p:to>
                                    </p:set>
                                    <p:animEffect transition="in" filter="slide(fromBottom)">
                                      <p:cBhvr>
                                        <p:cTn id="67" dur="500"/>
                                        <p:tgtEl>
                                          <p:spTgt spid="19">
                                            <p:graphicEl>
                                              <a:chart seriesIdx="3" categoryIdx="-4" bldStep="series"/>
                                            </p:graphicEl>
                                          </p:spTgt>
                                        </p:tgtEl>
                                      </p:cBhvr>
                                    </p:animEffect>
                                  </p:childTnLst>
                                </p:cTn>
                              </p:par>
                            </p:childTnLst>
                          </p:cTn>
                        </p:par>
                        <p:par>
                          <p:cTn id="68" fill="hold">
                            <p:stCondLst>
                              <p:cond delay="8500"/>
                            </p:stCondLst>
                            <p:childTnLst>
                              <p:par>
                                <p:cTn id="69" presetID="12" presetClass="entr" presetSubtype="4" fill="hold" grpId="0" nodeType="afterEffect">
                                  <p:stCondLst>
                                    <p:cond delay="0"/>
                                  </p:stCondLst>
                                  <p:childTnLst>
                                    <p:set>
                                      <p:cBhvr>
                                        <p:cTn id="70" dur="1" fill="hold">
                                          <p:stCondLst>
                                            <p:cond delay="0"/>
                                          </p:stCondLst>
                                        </p:cTn>
                                        <p:tgtEl>
                                          <p:spTgt spid="19">
                                            <p:graphicEl>
                                              <a:chart seriesIdx="4" categoryIdx="-4" bldStep="series"/>
                                            </p:graphicEl>
                                          </p:spTgt>
                                        </p:tgtEl>
                                        <p:attrNameLst>
                                          <p:attrName>style.visibility</p:attrName>
                                        </p:attrNameLst>
                                      </p:cBhvr>
                                      <p:to>
                                        <p:strVal val="visible"/>
                                      </p:to>
                                    </p:set>
                                    <p:animEffect transition="in" filter="slide(fromBottom)">
                                      <p:cBhvr>
                                        <p:cTn id="71" dur="500"/>
                                        <p:tgtEl>
                                          <p:spTgt spid="19">
                                            <p:graphicEl>
                                              <a:chart seriesIdx="4" categoryIdx="-4" bldStep="series"/>
                                            </p:graphicEl>
                                          </p:spTgt>
                                        </p:tgtEl>
                                      </p:cBhvr>
                                    </p:animEffect>
                                  </p:childTnLst>
                                </p:cTn>
                              </p:par>
                            </p:childTnLst>
                          </p:cTn>
                        </p:par>
                        <p:par>
                          <p:cTn id="72" fill="hold">
                            <p:stCondLst>
                              <p:cond delay="9000"/>
                            </p:stCondLst>
                            <p:childTnLst>
                              <p:par>
                                <p:cTn id="73" presetID="53"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500" fill="hold"/>
                                        <p:tgtEl>
                                          <p:spTgt spid="24"/>
                                        </p:tgtEl>
                                        <p:attrNameLst>
                                          <p:attrName>ppt_w</p:attrName>
                                        </p:attrNameLst>
                                      </p:cBhvr>
                                      <p:tavLst>
                                        <p:tav tm="0">
                                          <p:val>
                                            <p:fltVal val="0"/>
                                          </p:val>
                                        </p:tav>
                                        <p:tav tm="100000">
                                          <p:val>
                                            <p:strVal val="#ppt_w"/>
                                          </p:val>
                                        </p:tav>
                                      </p:tavLst>
                                    </p:anim>
                                    <p:anim calcmode="lin" valueType="num">
                                      <p:cBhvr>
                                        <p:cTn id="76" dur="500" fill="hold"/>
                                        <p:tgtEl>
                                          <p:spTgt spid="24"/>
                                        </p:tgtEl>
                                        <p:attrNameLst>
                                          <p:attrName>ppt_h</p:attrName>
                                        </p:attrNameLst>
                                      </p:cBhvr>
                                      <p:tavLst>
                                        <p:tav tm="0">
                                          <p:val>
                                            <p:fltVal val="0"/>
                                          </p:val>
                                        </p:tav>
                                        <p:tav tm="100000">
                                          <p:val>
                                            <p:strVal val="#ppt_h"/>
                                          </p:val>
                                        </p:tav>
                                      </p:tavLst>
                                    </p:anim>
                                    <p:animEffect transition="in" filter="fade">
                                      <p:cBhvr>
                                        <p:cTn id="77" dur="500"/>
                                        <p:tgtEl>
                                          <p:spTgt spid="24"/>
                                        </p:tgtEl>
                                      </p:cBhvr>
                                    </p:animEffect>
                                  </p:childTnLst>
                                </p:cTn>
                              </p:par>
                            </p:childTnLst>
                          </p:cTn>
                        </p:par>
                        <p:par>
                          <p:cTn id="78" fill="hold">
                            <p:stCondLst>
                              <p:cond delay="9500"/>
                            </p:stCondLst>
                            <p:childTnLst>
                              <p:par>
                                <p:cTn id="79" presetID="22" presetClass="entr" presetSubtype="2"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right)">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Chart bld="series"/>
        </p:bldSub>
      </p:bldGraphic>
      <p:bldGraphic spid="19" grpId="0">
        <p:bldSub>
          <a:bldChart bld="series"/>
        </p:bldSub>
      </p:bldGraphic>
      <p:bldP spid="21" grpId="0" animBg="1"/>
      <p:bldP spid="22" grpId="0"/>
      <p:bldP spid="23"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01</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xmlns="" id="{C3D5A385-5382-4495-A921-0A2DAAEFEA1E}"/>
              </a:ext>
            </a:extLst>
          </p:cNvPr>
          <p:cNvGrpSpPr/>
          <p:nvPr/>
        </p:nvGrpSpPr>
        <p:grpSpPr>
          <a:xfrm>
            <a:off x="955041" y="1959391"/>
            <a:ext cx="2269333" cy="824940"/>
            <a:chOff x="7109327" y="3179834"/>
            <a:chExt cx="1935486" cy="824940"/>
          </a:xfrm>
        </p:grpSpPr>
        <p:sp>
          <p:nvSpPr>
            <p:cNvPr id="19" name="文本框 18">
              <a:extLst>
                <a:ext uri="{FF2B5EF4-FFF2-40B4-BE49-F238E27FC236}">
                  <a16:creationId xmlns:a16="http://schemas.microsoft.com/office/drawing/2014/main" xmlns="" id="{8BE29C66-9B72-429F-B6F4-F191B7E008F3}"/>
                </a:ext>
              </a:extLst>
            </p:cNvPr>
            <p:cNvSpPr txBox="1"/>
            <p:nvPr/>
          </p:nvSpPr>
          <p:spPr>
            <a:xfrm>
              <a:off x="7109327" y="3179834"/>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115686"/>
                  </a:solidFill>
                  <a:effectLst/>
                  <a:uLnTx/>
                  <a:uFillTx/>
                  <a:latin typeface="微软雅黑"/>
                  <a:ea typeface="微软雅黑"/>
                  <a:cs typeface="+mn-cs"/>
                </a:rPr>
                <a:t>在此添加标题</a:t>
              </a:r>
            </a:p>
          </p:txBody>
        </p:sp>
        <p:sp>
          <p:nvSpPr>
            <p:cNvPr id="20" name="文本框 19">
              <a:extLst>
                <a:ext uri="{FF2B5EF4-FFF2-40B4-BE49-F238E27FC236}">
                  <a16:creationId xmlns:a16="http://schemas.microsoft.com/office/drawing/2014/main" xmlns="" id="{3C2E0104-DA61-4888-9DF0-CADCB23A1404}"/>
                </a:ext>
              </a:extLst>
            </p:cNvPr>
            <p:cNvSpPr txBox="1"/>
            <p:nvPr/>
          </p:nvSpPr>
          <p:spPr>
            <a:xfrm>
              <a:off x="7115588" y="3543109"/>
              <a:ext cx="19292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sp>
        <p:nvSpPr>
          <p:cNvPr id="21" name="任意多边形 22">
            <a:extLst>
              <a:ext uri="{FF2B5EF4-FFF2-40B4-BE49-F238E27FC236}">
                <a16:creationId xmlns:a16="http://schemas.microsoft.com/office/drawing/2014/main" xmlns="" id="{1A5598D8-68EA-45C8-A788-8A977D7054A3}"/>
              </a:ext>
            </a:extLst>
          </p:cNvPr>
          <p:cNvSpPr/>
          <p:nvPr/>
        </p:nvSpPr>
        <p:spPr>
          <a:xfrm>
            <a:off x="4483280" y="3000465"/>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rgbClr val="554C51"/>
          </a:solidFill>
          <a:ln w="349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任意多边形 23">
            <a:extLst>
              <a:ext uri="{FF2B5EF4-FFF2-40B4-BE49-F238E27FC236}">
                <a16:creationId xmlns:a16="http://schemas.microsoft.com/office/drawing/2014/main" xmlns="" id="{526BC5C0-8580-4623-B94E-852937D9CAA3}"/>
              </a:ext>
            </a:extLst>
          </p:cNvPr>
          <p:cNvSpPr/>
          <p:nvPr/>
        </p:nvSpPr>
        <p:spPr>
          <a:xfrm flipH="1">
            <a:off x="6894968" y="3000465"/>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任意多边形 26">
            <a:extLst>
              <a:ext uri="{FF2B5EF4-FFF2-40B4-BE49-F238E27FC236}">
                <a16:creationId xmlns:a16="http://schemas.microsoft.com/office/drawing/2014/main" xmlns="" id="{EA1A8280-0085-4E73-84E9-40A5B55499AC}"/>
              </a:ext>
            </a:extLst>
          </p:cNvPr>
          <p:cNvSpPr/>
          <p:nvPr/>
        </p:nvSpPr>
        <p:spPr>
          <a:xfrm rot="5400000">
            <a:off x="5652907" y="1793625"/>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任意多边形 27">
            <a:extLst>
              <a:ext uri="{FF2B5EF4-FFF2-40B4-BE49-F238E27FC236}">
                <a16:creationId xmlns:a16="http://schemas.microsoft.com/office/drawing/2014/main" xmlns="" id="{B4C64AB2-7059-4E20-B527-FF315AE8F31B}"/>
              </a:ext>
            </a:extLst>
          </p:cNvPr>
          <p:cNvSpPr/>
          <p:nvPr/>
        </p:nvSpPr>
        <p:spPr>
          <a:xfrm rot="5400000" flipH="1">
            <a:off x="5652907" y="4205312"/>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任意多边形 21">
            <a:extLst>
              <a:ext uri="{FF2B5EF4-FFF2-40B4-BE49-F238E27FC236}">
                <a16:creationId xmlns:a16="http://schemas.microsoft.com/office/drawing/2014/main" xmlns="" id="{038743E0-CABD-4AC7-BC88-DEC7A912AD17}"/>
              </a:ext>
            </a:extLst>
          </p:cNvPr>
          <p:cNvSpPr/>
          <p:nvPr/>
        </p:nvSpPr>
        <p:spPr>
          <a:xfrm>
            <a:off x="4296969" y="1579703"/>
            <a:ext cx="3679343" cy="3697415"/>
          </a:xfrm>
          <a:custGeom>
            <a:avLst/>
            <a:gdLst>
              <a:gd name="connsiteX0" fmla="*/ 2228564 w 3679342"/>
              <a:gd name="connsiteY0" fmla="*/ 0 h 3697415"/>
              <a:gd name="connsiteX1" fmla="*/ 2401628 w 3679342"/>
              <a:gd name="connsiteY1" fmla="*/ 44499 h 3697415"/>
              <a:gd name="connsiteX2" fmla="*/ 3672815 w 3679342"/>
              <a:gd name="connsiteY2" fmla="*/ 1388354 h 3697415"/>
              <a:gd name="connsiteX3" fmla="*/ 3679342 w 3679342"/>
              <a:gd name="connsiteY3" fmla="*/ 1419767 h 3697415"/>
              <a:gd name="connsiteX4" fmla="*/ 3033290 w 3679342"/>
              <a:gd name="connsiteY4" fmla="*/ 1419767 h 3697415"/>
              <a:gd name="connsiteX5" fmla="*/ 2603758 w 3679342"/>
              <a:gd name="connsiteY5" fmla="*/ 1849299 h 3697415"/>
              <a:gd name="connsiteX6" fmla="*/ 3033290 w 3679342"/>
              <a:gd name="connsiteY6" fmla="*/ 2278831 h 3697415"/>
              <a:gd name="connsiteX7" fmla="*/ 3678521 w 3679342"/>
              <a:gd name="connsiteY7" fmla="*/ 2278831 h 3697415"/>
              <a:gd name="connsiteX8" fmla="*/ 3644471 w 3679342"/>
              <a:gd name="connsiteY8" fmla="*/ 2411256 h 3697415"/>
              <a:gd name="connsiteX9" fmla="*/ 2300617 w 3679342"/>
              <a:gd name="connsiteY9" fmla="*/ 3682443 h 3697415"/>
              <a:gd name="connsiteX10" fmla="*/ 2228564 w 3679342"/>
              <a:gd name="connsiteY10" fmla="*/ 3697415 h 3697415"/>
              <a:gd name="connsiteX11" fmla="*/ 2228564 w 3679342"/>
              <a:gd name="connsiteY11" fmla="*/ 3083558 h 3697415"/>
              <a:gd name="connsiteX12" fmla="*/ 1799032 w 3679342"/>
              <a:gd name="connsiteY12" fmla="*/ 2654026 h 3697415"/>
              <a:gd name="connsiteX13" fmla="*/ 1369500 w 3679342"/>
              <a:gd name="connsiteY13" fmla="*/ 3083558 h 3697415"/>
              <a:gd name="connsiteX14" fmla="*/ 1369500 w 3679342"/>
              <a:gd name="connsiteY14" fmla="*/ 3679731 h 3697415"/>
              <a:gd name="connsiteX15" fmla="*/ 1233570 w 3679342"/>
              <a:gd name="connsiteY15" fmla="*/ 3639768 h 3697415"/>
              <a:gd name="connsiteX16" fmla="*/ 34871 w 3679342"/>
              <a:gd name="connsiteY16" fmla="*/ 2411256 h 3697415"/>
              <a:gd name="connsiteX17" fmla="*/ 821 w 3679342"/>
              <a:gd name="connsiteY17" fmla="*/ 2278831 h 3697415"/>
              <a:gd name="connsiteX18" fmla="*/ 564773 w 3679342"/>
              <a:gd name="connsiteY18" fmla="*/ 2278831 h 3697415"/>
              <a:gd name="connsiteX19" fmla="*/ 994305 w 3679342"/>
              <a:gd name="connsiteY19" fmla="*/ 1849299 h 3697415"/>
              <a:gd name="connsiteX20" fmla="*/ 564773 w 3679342"/>
              <a:gd name="connsiteY20" fmla="*/ 1419767 h 3697415"/>
              <a:gd name="connsiteX21" fmla="*/ 0 w 3679342"/>
              <a:gd name="connsiteY21" fmla="*/ 1419767 h 3697415"/>
              <a:gd name="connsiteX22" fmla="*/ 6527 w 3679342"/>
              <a:gd name="connsiteY22" fmla="*/ 1388354 h 3697415"/>
              <a:gd name="connsiteX23" fmla="*/ 1277714 w 3679342"/>
              <a:gd name="connsiteY23" fmla="*/ 44499 h 3697415"/>
              <a:gd name="connsiteX24" fmla="*/ 1369500 w 3679342"/>
              <a:gd name="connsiteY24" fmla="*/ 20898 h 3697415"/>
              <a:gd name="connsiteX25" fmla="*/ 1369500 w 3679342"/>
              <a:gd name="connsiteY25" fmla="*/ 615041 h 3697415"/>
              <a:gd name="connsiteX26" fmla="*/ 1799032 w 3679342"/>
              <a:gd name="connsiteY26" fmla="*/ 1044573 h 3697415"/>
              <a:gd name="connsiteX27" fmla="*/ 2228564 w 3679342"/>
              <a:gd name="connsiteY27" fmla="*/ 615041 h 36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79342" h="3697415">
                <a:moveTo>
                  <a:pt x="2228564" y="0"/>
                </a:moveTo>
                <a:lnTo>
                  <a:pt x="2401628" y="44499"/>
                </a:lnTo>
                <a:cubicBezTo>
                  <a:pt x="3026654" y="238902"/>
                  <a:pt x="3512570" y="749041"/>
                  <a:pt x="3672815" y="1388354"/>
                </a:cubicBezTo>
                <a:lnTo>
                  <a:pt x="3679342" y="1419767"/>
                </a:lnTo>
                <a:lnTo>
                  <a:pt x="3033290" y="1419767"/>
                </a:lnTo>
                <a:cubicBezTo>
                  <a:pt x="2796066" y="1419767"/>
                  <a:pt x="2603758" y="1612075"/>
                  <a:pt x="2603758" y="1849299"/>
                </a:cubicBezTo>
                <a:cubicBezTo>
                  <a:pt x="2603758" y="2086523"/>
                  <a:pt x="2796066" y="2278831"/>
                  <a:pt x="3033290" y="2278831"/>
                </a:cubicBezTo>
                <a:lnTo>
                  <a:pt x="3678521" y="2278831"/>
                </a:lnTo>
                <a:lnTo>
                  <a:pt x="3644471" y="2411256"/>
                </a:lnTo>
                <a:cubicBezTo>
                  <a:pt x="3450068" y="3036282"/>
                  <a:pt x="2939929" y="3522198"/>
                  <a:pt x="2300617" y="3682443"/>
                </a:cubicBezTo>
                <a:lnTo>
                  <a:pt x="2228564" y="3697415"/>
                </a:lnTo>
                <a:lnTo>
                  <a:pt x="2228564" y="3083558"/>
                </a:lnTo>
                <a:cubicBezTo>
                  <a:pt x="2228564" y="2846334"/>
                  <a:pt x="2036256" y="2654026"/>
                  <a:pt x="1799032" y="2654026"/>
                </a:cubicBezTo>
                <a:cubicBezTo>
                  <a:pt x="1561808" y="2654026"/>
                  <a:pt x="1369500" y="2846334"/>
                  <a:pt x="1369500" y="3083558"/>
                </a:cubicBezTo>
                <a:lnTo>
                  <a:pt x="1369500" y="3679731"/>
                </a:lnTo>
                <a:lnTo>
                  <a:pt x="1233570" y="3639768"/>
                </a:lnTo>
                <a:cubicBezTo>
                  <a:pt x="662798" y="3446619"/>
                  <a:pt x="214320" y="2988203"/>
                  <a:pt x="34871" y="2411256"/>
                </a:cubicBezTo>
                <a:lnTo>
                  <a:pt x="821" y="2278831"/>
                </a:lnTo>
                <a:lnTo>
                  <a:pt x="564773" y="2278831"/>
                </a:lnTo>
                <a:cubicBezTo>
                  <a:pt x="801997" y="2278831"/>
                  <a:pt x="994305" y="2086523"/>
                  <a:pt x="994305" y="1849299"/>
                </a:cubicBezTo>
                <a:cubicBezTo>
                  <a:pt x="994305" y="1612075"/>
                  <a:pt x="801997" y="1419767"/>
                  <a:pt x="564773" y="1419767"/>
                </a:cubicBezTo>
                <a:lnTo>
                  <a:pt x="0" y="1419767"/>
                </a:lnTo>
                <a:lnTo>
                  <a:pt x="6527" y="1388354"/>
                </a:lnTo>
                <a:cubicBezTo>
                  <a:pt x="166772" y="749041"/>
                  <a:pt x="652689" y="238902"/>
                  <a:pt x="1277714" y="44499"/>
                </a:cubicBezTo>
                <a:lnTo>
                  <a:pt x="1369500" y="20898"/>
                </a:lnTo>
                <a:lnTo>
                  <a:pt x="1369500" y="615041"/>
                </a:lnTo>
                <a:cubicBezTo>
                  <a:pt x="1369500" y="852265"/>
                  <a:pt x="1561808" y="1044573"/>
                  <a:pt x="1799032" y="1044573"/>
                </a:cubicBezTo>
                <a:cubicBezTo>
                  <a:pt x="2036256" y="1044573"/>
                  <a:pt x="2228564" y="852265"/>
                  <a:pt x="2228564" y="615041"/>
                </a:cubicBezTo>
                <a:close/>
              </a:path>
            </a:pathLst>
          </a:custGeom>
          <a:gradFill flip="none" rotWithShape="1">
            <a:gsLst>
              <a:gs pos="0">
                <a:schemeClr val="bg1">
                  <a:lumMod val="84000"/>
                </a:schemeClr>
              </a:gs>
              <a:gs pos="100000">
                <a:schemeClr val="bg1">
                  <a:lumMod val="93000"/>
                </a:schemeClr>
              </a:gs>
            </a:gsLst>
            <a:lin ang="2700000" scaled="1"/>
            <a:tileRect/>
          </a:gradFill>
          <a:ln>
            <a:noFill/>
          </a:ln>
          <a:effectLst>
            <a:outerShdw blurRad="203200" dist="127000" dir="2700000" algn="tl" rotWithShape="0">
              <a:prstClr val="black">
                <a:alpha val="40000"/>
              </a:prstClr>
            </a:outerShdw>
          </a:effectLst>
          <a:scene3d>
            <a:camera prst="orthographicFront"/>
            <a:lightRig rig="threePt" dir="t"/>
          </a:scene3d>
          <a:sp3d>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椭圆 25">
            <a:extLst>
              <a:ext uri="{FF2B5EF4-FFF2-40B4-BE49-F238E27FC236}">
                <a16:creationId xmlns:a16="http://schemas.microsoft.com/office/drawing/2014/main" xmlns="" id="{C3E38703-A19E-459F-917C-310FE8DF1CF1}"/>
              </a:ext>
            </a:extLst>
          </p:cNvPr>
          <p:cNvSpPr/>
          <p:nvPr/>
        </p:nvSpPr>
        <p:spPr>
          <a:xfrm>
            <a:off x="5469891" y="2802891"/>
            <a:ext cx="1252220" cy="1252220"/>
          </a:xfrm>
          <a:prstGeom prst="ellipse">
            <a:avLst/>
          </a:prstGeom>
          <a:gradFill>
            <a:gsLst>
              <a:gs pos="0">
                <a:schemeClr val="bg1">
                  <a:lumMod val="72000"/>
                </a:schemeClr>
              </a:gs>
              <a:gs pos="100000">
                <a:schemeClr val="bg1">
                  <a:lumMod val="94000"/>
                  <a:lumOff val="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文本框 26">
            <a:extLst>
              <a:ext uri="{FF2B5EF4-FFF2-40B4-BE49-F238E27FC236}">
                <a16:creationId xmlns:a16="http://schemas.microsoft.com/office/drawing/2014/main" xmlns="" id="{6522E159-49E0-4294-B0DB-6AADD5AF2394}"/>
              </a:ext>
            </a:extLst>
          </p:cNvPr>
          <p:cNvSpPr txBox="1"/>
          <p:nvPr/>
        </p:nvSpPr>
        <p:spPr>
          <a:xfrm>
            <a:off x="5770456" y="1929686"/>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01</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28" name="文本框 27">
            <a:extLst>
              <a:ext uri="{FF2B5EF4-FFF2-40B4-BE49-F238E27FC236}">
                <a16:creationId xmlns:a16="http://schemas.microsoft.com/office/drawing/2014/main" xmlns="" id="{25B62162-2AA8-40A2-926D-3A867C030EB7}"/>
              </a:ext>
            </a:extLst>
          </p:cNvPr>
          <p:cNvSpPr txBox="1"/>
          <p:nvPr/>
        </p:nvSpPr>
        <p:spPr>
          <a:xfrm>
            <a:off x="5770456" y="4373235"/>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03</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29" name="文本框 28">
            <a:extLst>
              <a:ext uri="{FF2B5EF4-FFF2-40B4-BE49-F238E27FC236}">
                <a16:creationId xmlns:a16="http://schemas.microsoft.com/office/drawing/2014/main" xmlns="" id="{55F31C3C-F125-407E-ABCC-52AFEFF9720D}"/>
              </a:ext>
            </a:extLst>
          </p:cNvPr>
          <p:cNvSpPr txBox="1"/>
          <p:nvPr/>
        </p:nvSpPr>
        <p:spPr>
          <a:xfrm>
            <a:off x="7086108" y="3166799"/>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02</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0" name="文本框 29">
            <a:extLst>
              <a:ext uri="{FF2B5EF4-FFF2-40B4-BE49-F238E27FC236}">
                <a16:creationId xmlns:a16="http://schemas.microsoft.com/office/drawing/2014/main" xmlns="" id="{6803FBD8-ACE8-4F09-9EE4-8DDAC86B91D0}"/>
              </a:ext>
            </a:extLst>
          </p:cNvPr>
          <p:cNvSpPr txBox="1"/>
          <p:nvPr/>
        </p:nvSpPr>
        <p:spPr>
          <a:xfrm>
            <a:off x="4545187" y="3166799"/>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04</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1" name="文本框 30">
            <a:extLst>
              <a:ext uri="{FF2B5EF4-FFF2-40B4-BE49-F238E27FC236}">
                <a16:creationId xmlns:a16="http://schemas.microsoft.com/office/drawing/2014/main" xmlns="" id="{E1CF1CF8-D1B0-4827-A499-B3D08A9F74C2}"/>
              </a:ext>
            </a:extLst>
          </p:cNvPr>
          <p:cNvSpPr txBox="1"/>
          <p:nvPr/>
        </p:nvSpPr>
        <p:spPr>
          <a:xfrm>
            <a:off x="5570220" y="2998565"/>
            <a:ext cx="1051560" cy="830997"/>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LiHei Pro" panose="020B0500000000000000" pitchFamily="34" charset="-122"/>
                <a:ea typeface="LiHei Pro" panose="020B0500000000000000" pitchFamily="34" charset="-122"/>
                <a:cs typeface="+mn-cs"/>
              </a:rPr>
              <a:t>TEXT HERE</a:t>
            </a:r>
            <a:endParaRPr kumimoji="0" lang="zh-CN" altLang="en-US" sz="2400" b="0" i="0" u="none" strike="noStrike" kern="1200" cap="none" spc="0" normalizeH="0" baseline="0" noProof="0" dirty="0">
              <a:ln>
                <a:noFill/>
              </a:ln>
              <a:solidFill>
                <a:prstClr val="black">
                  <a:lumMod val="65000"/>
                  <a:lumOff val="35000"/>
                </a:prstClr>
              </a:solidFill>
              <a:effectLst/>
              <a:uLnTx/>
              <a:uFillTx/>
              <a:latin typeface="LiHei Pro" panose="020B0500000000000000" pitchFamily="34" charset="-122"/>
              <a:ea typeface="LiHei Pro" panose="020B0500000000000000" pitchFamily="34" charset="-122"/>
              <a:cs typeface="+mn-cs"/>
            </a:endParaRPr>
          </a:p>
        </p:txBody>
      </p:sp>
      <p:grpSp>
        <p:nvGrpSpPr>
          <p:cNvPr id="32" name="组合 31">
            <a:extLst>
              <a:ext uri="{FF2B5EF4-FFF2-40B4-BE49-F238E27FC236}">
                <a16:creationId xmlns:a16="http://schemas.microsoft.com/office/drawing/2014/main" xmlns="" id="{151D684F-1D25-40A5-9E97-D8C54A3F2AE6}"/>
              </a:ext>
            </a:extLst>
          </p:cNvPr>
          <p:cNvGrpSpPr/>
          <p:nvPr/>
        </p:nvGrpSpPr>
        <p:grpSpPr>
          <a:xfrm>
            <a:off x="6927859" y="2160369"/>
            <a:ext cx="393685" cy="479865"/>
            <a:chOff x="3683997" y="856343"/>
            <a:chExt cx="576394" cy="702571"/>
          </a:xfrm>
          <a:solidFill>
            <a:srgbClr val="FCC540"/>
          </a:solidFill>
        </p:grpSpPr>
        <p:sp>
          <p:nvSpPr>
            <p:cNvPr id="33" name="Freeform 34">
              <a:extLst>
                <a:ext uri="{FF2B5EF4-FFF2-40B4-BE49-F238E27FC236}">
                  <a16:creationId xmlns:a16="http://schemas.microsoft.com/office/drawing/2014/main" xmlns="" id="{995B0B7C-90F8-42C4-B961-BB6ADE6E8EB5}"/>
                </a:ext>
              </a:extLst>
            </p:cNvPr>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 name="Freeform 35">
              <a:extLst>
                <a:ext uri="{FF2B5EF4-FFF2-40B4-BE49-F238E27FC236}">
                  <a16:creationId xmlns:a16="http://schemas.microsoft.com/office/drawing/2014/main" xmlns="" id="{AAA530EC-0B1D-4A98-9842-F8B3653FB5F8}"/>
                </a:ext>
              </a:extLst>
            </p:cNvPr>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5" name="组合 34">
            <a:extLst>
              <a:ext uri="{FF2B5EF4-FFF2-40B4-BE49-F238E27FC236}">
                <a16:creationId xmlns:a16="http://schemas.microsoft.com/office/drawing/2014/main" xmlns="" id="{CD504668-50CD-4FC8-AEEA-59111AD283D8}"/>
              </a:ext>
            </a:extLst>
          </p:cNvPr>
          <p:cNvGrpSpPr/>
          <p:nvPr/>
        </p:nvGrpSpPr>
        <p:grpSpPr>
          <a:xfrm>
            <a:off x="4887536" y="2186347"/>
            <a:ext cx="461131" cy="427907"/>
            <a:chOff x="7903081" y="894379"/>
            <a:chExt cx="675141" cy="626498"/>
          </a:xfrm>
          <a:solidFill>
            <a:srgbClr val="0E5788"/>
          </a:solidFill>
        </p:grpSpPr>
        <p:sp>
          <p:nvSpPr>
            <p:cNvPr id="36" name="Freeform 36">
              <a:extLst>
                <a:ext uri="{FF2B5EF4-FFF2-40B4-BE49-F238E27FC236}">
                  <a16:creationId xmlns:a16="http://schemas.microsoft.com/office/drawing/2014/main" xmlns="" id="{693E1662-AEF8-4322-8DE2-0285D7D241EB}"/>
                </a:ext>
              </a:extLst>
            </p:cNvPr>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 name="Freeform 37">
              <a:extLst>
                <a:ext uri="{FF2B5EF4-FFF2-40B4-BE49-F238E27FC236}">
                  <a16:creationId xmlns:a16="http://schemas.microsoft.com/office/drawing/2014/main" xmlns="" id="{83222EBE-B6E1-4E5A-B37E-59187B07C5AA}"/>
                </a:ext>
              </a:extLst>
            </p:cNvPr>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 name="Freeform 38">
              <a:extLst>
                <a:ext uri="{FF2B5EF4-FFF2-40B4-BE49-F238E27FC236}">
                  <a16:creationId xmlns:a16="http://schemas.microsoft.com/office/drawing/2014/main" xmlns="" id="{864FD01F-BEFF-4944-A144-130B451DBAEF}"/>
                </a:ext>
              </a:extLst>
            </p:cNvPr>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9" name="组合 38">
            <a:extLst>
              <a:ext uri="{FF2B5EF4-FFF2-40B4-BE49-F238E27FC236}">
                <a16:creationId xmlns:a16="http://schemas.microsoft.com/office/drawing/2014/main" xmlns="" id="{6CEF1F92-FCBB-4EAD-92F5-BB95C464CF32}"/>
              </a:ext>
            </a:extLst>
          </p:cNvPr>
          <p:cNvGrpSpPr/>
          <p:nvPr/>
        </p:nvGrpSpPr>
        <p:grpSpPr>
          <a:xfrm>
            <a:off x="6880522" y="4192369"/>
            <a:ext cx="488359" cy="479865"/>
            <a:chOff x="5037571" y="856343"/>
            <a:chExt cx="715006" cy="702571"/>
          </a:xfrm>
          <a:solidFill>
            <a:srgbClr val="35D1F1"/>
          </a:solidFill>
        </p:grpSpPr>
        <p:sp>
          <p:nvSpPr>
            <p:cNvPr id="40" name="Freeform 39">
              <a:extLst>
                <a:ext uri="{FF2B5EF4-FFF2-40B4-BE49-F238E27FC236}">
                  <a16:creationId xmlns:a16="http://schemas.microsoft.com/office/drawing/2014/main" xmlns="" id="{72850B08-522C-41CA-A2F5-ED7F6DF1AA4E}"/>
                </a:ext>
              </a:extLst>
            </p:cNvPr>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1" name="Freeform 40">
              <a:extLst>
                <a:ext uri="{FF2B5EF4-FFF2-40B4-BE49-F238E27FC236}">
                  <a16:creationId xmlns:a16="http://schemas.microsoft.com/office/drawing/2014/main" xmlns="" id="{A89A4FB6-E864-4A2A-9FFF-B6ABF0047EC7}"/>
                </a:ext>
              </a:extLst>
            </p:cNvPr>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2" name="Freeform 41">
              <a:extLst>
                <a:ext uri="{FF2B5EF4-FFF2-40B4-BE49-F238E27FC236}">
                  <a16:creationId xmlns:a16="http://schemas.microsoft.com/office/drawing/2014/main" xmlns="" id="{4FD140FA-5D41-43BF-BF91-E0966995DFDE}"/>
                </a:ext>
              </a:extLst>
            </p:cNvPr>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43" name="组合 42">
            <a:extLst>
              <a:ext uri="{FF2B5EF4-FFF2-40B4-BE49-F238E27FC236}">
                <a16:creationId xmlns:a16="http://schemas.microsoft.com/office/drawing/2014/main" xmlns="" id="{CFFFBB32-B1ED-4A5B-A552-0A4C69DA2F6B}"/>
              </a:ext>
            </a:extLst>
          </p:cNvPr>
          <p:cNvGrpSpPr/>
          <p:nvPr/>
        </p:nvGrpSpPr>
        <p:grpSpPr>
          <a:xfrm>
            <a:off x="4875921" y="4203608"/>
            <a:ext cx="484361" cy="457384"/>
            <a:chOff x="6460269" y="872801"/>
            <a:chExt cx="709154" cy="669655"/>
          </a:xfrm>
          <a:solidFill>
            <a:srgbClr val="554C51"/>
          </a:solidFill>
        </p:grpSpPr>
        <p:sp>
          <p:nvSpPr>
            <p:cNvPr id="44" name="Freeform 42">
              <a:extLst>
                <a:ext uri="{FF2B5EF4-FFF2-40B4-BE49-F238E27FC236}">
                  <a16:creationId xmlns:a16="http://schemas.microsoft.com/office/drawing/2014/main" xmlns="" id="{098560E8-60BF-4F67-9AD7-5441DDF9D9A8}"/>
                </a:ext>
              </a:extLst>
            </p:cNvPr>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5" name="Freeform 43">
              <a:extLst>
                <a:ext uri="{FF2B5EF4-FFF2-40B4-BE49-F238E27FC236}">
                  <a16:creationId xmlns:a16="http://schemas.microsoft.com/office/drawing/2014/main" xmlns="" id="{CCF40CF6-8CFB-438B-8910-CAB9C68989FC}"/>
                </a:ext>
              </a:extLst>
            </p:cNvPr>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46" name="组合 45">
            <a:extLst>
              <a:ext uri="{FF2B5EF4-FFF2-40B4-BE49-F238E27FC236}">
                <a16:creationId xmlns:a16="http://schemas.microsoft.com/office/drawing/2014/main" xmlns="" id="{E2A9865D-E707-44CB-9FB4-CA425607B7C1}"/>
              </a:ext>
            </a:extLst>
          </p:cNvPr>
          <p:cNvGrpSpPr/>
          <p:nvPr/>
        </p:nvGrpSpPr>
        <p:grpSpPr>
          <a:xfrm>
            <a:off x="3169921" y="2040315"/>
            <a:ext cx="1621155" cy="740064"/>
            <a:chOff x="3169920" y="2040315"/>
            <a:chExt cx="1621155" cy="740064"/>
          </a:xfrm>
        </p:grpSpPr>
        <p:sp>
          <p:nvSpPr>
            <p:cNvPr id="47" name="椭圆 46">
              <a:extLst>
                <a:ext uri="{FF2B5EF4-FFF2-40B4-BE49-F238E27FC236}">
                  <a16:creationId xmlns:a16="http://schemas.microsoft.com/office/drawing/2014/main" xmlns="" id="{B446D030-311E-4672-88AD-53A16740FD6A}"/>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48" name="直接连接符 47">
              <a:extLst>
                <a:ext uri="{FF2B5EF4-FFF2-40B4-BE49-F238E27FC236}">
                  <a16:creationId xmlns:a16="http://schemas.microsoft.com/office/drawing/2014/main" xmlns="" id="{CB011A8D-4497-4B1A-A1AC-F662B730AEE3}"/>
                </a:ext>
              </a:extLst>
            </p:cNvPr>
            <p:cNvCxnSpPr>
              <a:stCxn id="47"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A3CA151E-0F89-49F1-A1B2-C0D81F2CFAFF}"/>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xmlns="" id="{ABB43460-E89A-4969-9F44-8F2A91F28A67}"/>
              </a:ext>
            </a:extLst>
          </p:cNvPr>
          <p:cNvGrpSpPr/>
          <p:nvPr/>
        </p:nvGrpSpPr>
        <p:grpSpPr>
          <a:xfrm>
            <a:off x="955041" y="3961550"/>
            <a:ext cx="2594760" cy="857259"/>
            <a:chOff x="7109327" y="3179834"/>
            <a:chExt cx="1923123" cy="857259"/>
          </a:xfrm>
        </p:grpSpPr>
        <p:sp>
          <p:nvSpPr>
            <p:cNvPr id="51" name="文本框 50">
              <a:extLst>
                <a:ext uri="{FF2B5EF4-FFF2-40B4-BE49-F238E27FC236}">
                  <a16:creationId xmlns:a16="http://schemas.microsoft.com/office/drawing/2014/main" xmlns="" id="{4FA18B23-6F0F-42CF-8B7F-9220BDD39B44}"/>
                </a:ext>
              </a:extLst>
            </p:cNvPr>
            <p:cNvSpPr txBox="1"/>
            <p:nvPr/>
          </p:nvSpPr>
          <p:spPr>
            <a:xfrm>
              <a:off x="7109327" y="3179834"/>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554C51"/>
                  </a:solidFill>
                  <a:effectLst/>
                  <a:uLnTx/>
                  <a:uFillTx/>
                  <a:latin typeface="微软雅黑"/>
                  <a:ea typeface="微软雅黑"/>
                  <a:cs typeface="+mn-cs"/>
                </a:rPr>
                <a:t>在此添加标题</a:t>
              </a:r>
            </a:p>
          </p:txBody>
        </p:sp>
        <p:sp>
          <p:nvSpPr>
            <p:cNvPr id="52" name="文本框 51">
              <a:extLst>
                <a:ext uri="{FF2B5EF4-FFF2-40B4-BE49-F238E27FC236}">
                  <a16:creationId xmlns:a16="http://schemas.microsoft.com/office/drawing/2014/main" xmlns="" id="{94E5E125-5920-4919-AB91-F60CB15A0793}"/>
                </a:ext>
              </a:extLst>
            </p:cNvPr>
            <p:cNvSpPr txBox="1"/>
            <p:nvPr/>
          </p:nvSpPr>
          <p:spPr>
            <a:xfrm>
              <a:off x="7115007" y="3575428"/>
              <a:ext cx="16760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grpSp>
        <p:nvGrpSpPr>
          <p:cNvPr id="53" name="组合 52">
            <a:extLst>
              <a:ext uri="{FF2B5EF4-FFF2-40B4-BE49-F238E27FC236}">
                <a16:creationId xmlns:a16="http://schemas.microsoft.com/office/drawing/2014/main" xmlns="" id="{AE91B8A4-2ED0-4887-B427-6C3648E6B76B}"/>
              </a:ext>
            </a:extLst>
          </p:cNvPr>
          <p:cNvGrpSpPr/>
          <p:nvPr/>
        </p:nvGrpSpPr>
        <p:grpSpPr>
          <a:xfrm>
            <a:off x="3169921" y="4023115"/>
            <a:ext cx="1621155" cy="740064"/>
            <a:chOff x="3169920" y="2040315"/>
            <a:chExt cx="1621155" cy="740064"/>
          </a:xfrm>
        </p:grpSpPr>
        <p:sp>
          <p:nvSpPr>
            <p:cNvPr id="54" name="椭圆 53">
              <a:extLst>
                <a:ext uri="{FF2B5EF4-FFF2-40B4-BE49-F238E27FC236}">
                  <a16:creationId xmlns:a16="http://schemas.microsoft.com/office/drawing/2014/main" xmlns="" id="{CE9E148F-D5CA-4774-99A9-B53E2AF1BD6D}"/>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5" name="直接连接符 54">
              <a:extLst>
                <a:ext uri="{FF2B5EF4-FFF2-40B4-BE49-F238E27FC236}">
                  <a16:creationId xmlns:a16="http://schemas.microsoft.com/office/drawing/2014/main" xmlns="" id="{E451B046-A8F2-45AF-B30B-EAA2B226B5A9}"/>
                </a:ext>
              </a:extLst>
            </p:cNvPr>
            <p:cNvCxnSpPr>
              <a:stCxn id="54"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xmlns="" id="{BE5802C9-4C1B-4656-BF86-9F3B750225CC}"/>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xmlns="" id="{14B71EFF-F92B-4D79-87B3-4D9ACCD20DB4}"/>
              </a:ext>
            </a:extLst>
          </p:cNvPr>
          <p:cNvGrpSpPr/>
          <p:nvPr/>
        </p:nvGrpSpPr>
        <p:grpSpPr>
          <a:xfrm flipH="1">
            <a:off x="7454201" y="2040315"/>
            <a:ext cx="1621155" cy="740064"/>
            <a:chOff x="3169920" y="2040315"/>
            <a:chExt cx="1621155" cy="740064"/>
          </a:xfrm>
        </p:grpSpPr>
        <p:sp>
          <p:nvSpPr>
            <p:cNvPr id="58" name="椭圆 57">
              <a:extLst>
                <a:ext uri="{FF2B5EF4-FFF2-40B4-BE49-F238E27FC236}">
                  <a16:creationId xmlns:a16="http://schemas.microsoft.com/office/drawing/2014/main" xmlns="" id="{64C0104F-F721-471D-8B1F-3E93792386E2}"/>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9" name="直接连接符 58">
              <a:extLst>
                <a:ext uri="{FF2B5EF4-FFF2-40B4-BE49-F238E27FC236}">
                  <a16:creationId xmlns:a16="http://schemas.microsoft.com/office/drawing/2014/main" xmlns="" id="{E1D768EB-BDD1-468F-8A2C-D2282BCEBB7A}"/>
                </a:ext>
              </a:extLst>
            </p:cNvPr>
            <p:cNvCxnSpPr>
              <a:stCxn id="58"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572E79BE-88A2-4EAD-A597-14DAB606E3CE}"/>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xmlns="" id="{87E3A6A1-DF04-4C5A-8FF1-0A795205AE95}"/>
              </a:ext>
            </a:extLst>
          </p:cNvPr>
          <p:cNvGrpSpPr/>
          <p:nvPr/>
        </p:nvGrpSpPr>
        <p:grpSpPr>
          <a:xfrm flipH="1">
            <a:off x="7454201" y="4023115"/>
            <a:ext cx="1621155" cy="740064"/>
            <a:chOff x="3169920" y="2040315"/>
            <a:chExt cx="1621155" cy="740064"/>
          </a:xfrm>
        </p:grpSpPr>
        <p:sp>
          <p:nvSpPr>
            <p:cNvPr id="62" name="椭圆 61">
              <a:extLst>
                <a:ext uri="{FF2B5EF4-FFF2-40B4-BE49-F238E27FC236}">
                  <a16:creationId xmlns:a16="http://schemas.microsoft.com/office/drawing/2014/main" xmlns="" id="{8B6D52CC-B4D2-4EDB-BFAA-2461F6C50C00}"/>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63" name="直接连接符 62">
              <a:extLst>
                <a:ext uri="{FF2B5EF4-FFF2-40B4-BE49-F238E27FC236}">
                  <a16:creationId xmlns:a16="http://schemas.microsoft.com/office/drawing/2014/main" xmlns="" id="{69EFD19E-E1CE-4B24-B7A3-A7B5CC852331}"/>
                </a:ext>
              </a:extLst>
            </p:cNvPr>
            <p:cNvCxnSpPr>
              <a:stCxn id="62"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xmlns="" id="{D4487B87-5E88-45A5-AD76-A0AD7CB9ACD0}"/>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xmlns="" id="{C06A9340-00B1-49FB-BCE7-F8ED27244EF7}"/>
              </a:ext>
            </a:extLst>
          </p:cNvPr>
          <p:cNvGrpSpPr/>
          <p:nvPr/>
        </p:nvGrpSpPr>
        <p:grpSpPr>
          <a:xfrm>
            <a:off x="9103357" y="1939058"/>
            <a:ext cx="2727097" cy="841321"/>
            <a:chOff x="7124779" y="3140141"/>
            <a:chExt cx="1924565" cy="841321"/>
          </a:xfrm>
        </p:grpSpPr>
        <p:sp>
          <p:nvSpPr>
            <p:cNvPr id="66" name="文本框 65">
              <a:extLst>
                <a:ext uri="{FF2B5EF4-FFF2-40B4-BE49-F238E27FC236}">
                  <a16:creationId xmlns:a16="http://schemas.microsoft.com/office/drawing/2014/main" xmlns="" id="{0C54B1E9-9331-44C3-99CD-25F3151EB255}"/>
                </a:ext>
              </a:extLst>
            </p:cNvPr>
            <p:cNvSpPr txBox="1"/>
            <p:nvPr/>
          </p:nvSpPr>
          <p:spPr>
            <a:xfrm>
              <a:off x="7126221" y="3140141"/>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FCC540"/>
                  </a:solidFill>
                  <a:effectLst/>
                  <a:uLnTx/>
                  <a:uFillTx/>
                  <a:latin typeface="微软雅黑"/>
                  <a:ea typeface="微软雅黑"/>
                  <a:cs typeface="+mn-cs"/>
                </a:rPr>
                <a:t>在此添加标题</a:t>
              </a:r>
            </a:p>
          </p:txBody>
        </p:sp>
        <p:sp>
          <p:nvSpPr>
            <p:cNvPr id="67" name="文本框 66">
              <a:extLst>
                <a:ext uri="{FF2B5EF4-FFF2-40B4-BE49-F238E27FC236}">
                  <a16:creationId xmlns:a16="http://schemas.microsoft.com/office/drawing/2014/main" xmlns="" id="{D800C3B7-065A-4577-A6C1-F480E78DE73E}"/>
                </a:ext>
              </a:extLst>
            </p:cNvPr>
            <p:cNvSpPr txBox="1"/>
            <p:nvPr/>
          </p:nvSpPr>
          <p:spPr>
            <a:xfrm>
              <a:off x="7124779" y="3519797"/>
              <a:ext cx="15593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grpSp>
        <p:nvGrpSpPr>
          <p:cNvPr id="68" name="组合 67">
            <a:extLst>
              <a:ext uri="{FF2B5EF4-FFF2-40B4-BE49-F238E27FC236}">
                <a16:creationId xmlns:a16="http://schemas.microsoft.com/office/drawing/2014/main" xmlns="" id="{C8938AFF-DC9C-4C4A-81C2-C6B86F15FF6C}"/>
              </a:ext>
            </a:extLst>
          </p:cNvPr>
          <p:cNvGrpSpPr/>
          <p:nvPr/>
        </p:nvGrpSpPr>
        <p:grpSpPr>
          <a:xfrm>
            <a:off x="9081463" y="3961550"/>
            <a:ext cx="2819184" cy="841083"/>
            <a:chOff x="7109327" y="3179834"/>
            <a:chExt cx="1923123" cy="841083"/>
          </a:xfrm>
        </p:grpSpPr>
        <p:sp>
          <p:nvSpPr>
            <p:cNvPr id="69" name="文本框 68">
              <a:extLst>
                <a:ext uri="{FF2B5EF4-FFF2-40B4-BE49-F238E27FC236}">
                  <a16:creationId xmlns:a16="http://schemas.microsoft.com/office/drawing/2014/main" xmlns="" id="{8A292490-5318-49B5-8820-8EBB0B04F0FD}"/>
                </a:ext>
              </a:extLst>
            </p:cNvPr>
            <p:cNvSpPr txBox="1"/>
            <p:nvPr/>
          </p:nvSpPr>
          <p:spPr>
            <a:xfrm>
              <a:off x="7109327" y="3179834"/>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35D1F1"/>
                  </a:solidFill>
                  <a:effectLst/>
                  <a:uLnTx/>
                  <a:uFillTx/>
                  <a:latin typeface="微软雅黑"/>
                  <a:ea typeface="微软雅黑"/>
                  <a:cs typeface="+mn-cs"/>
                </a:rPr>
                <a:t>在此添加标题</a:t>
              </a:r>
            </a:p>
          </p:txBody>
        </p:sp>
        <p:sp>
          <p:nvSpPr>
            <p:cNvPr id="70" name="文本框 69">
              <a:extLst>
                <a:ext uri="{FF2B5EF4-FFF2-40B4-BE49-F238E27FC236}">
                  <a16:creationId xmlns:a16="http://schemas.microsoft.com/office/drawing/2014/main" xmlns="" id="{F93EB2E5-F53A-473D-A176-A4B15BEB885E}"/>
                </a:ext>
              </a:extLst>
            </p:cNvPr>
            <p:cNvSpPr txBox="1"/>
            <p:nvPr/>
          </p:nvSpPr>
          <p:spPr>
            <a:xfrm>
              <a:off x="7124262" y="3559252"/>
              <a:ext cx="15593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spTree>
    <p:extLst>
      <p:ext uri="{BB962C8B-B14F-4D97-AF65-F5344CB8AC3E}">
        <p14:creationId xmlns:p14="http://schemas.microsoft.com/office/powerpoint/2010/main" val="2207154236"/>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1000"/>
                                        <p:tgtEl>
                                          <p:spTgt spid="35"/>
                                        </p:tgtEl>
                                      </p:cBhvr>
                                    </p:animEffect>
                                    <p:anim calcmode="lin" valueType="num">
                                      <p:cBhvr>
                                        <p:cTn id="73" dur="1000" fill="hold"/>
                                        <p:tgtEl>
                                          <p:spTgt spid="35"/>
                                        </p:tgtEl>
                                        <p:attrNameLst>
                                          <p:attrName>ppt_x</p:attrName>
                                        </p:attrNameLst>
                                      </p:cBhvr>
                                      <p:tavLst>
                                        <p:tav tm="0">
                                          <p:val>
                                            <p:strVal val="#ppt_x"/>
                                          </p:val>
                                        </p:tav>
                                        <p:tav tm="100000">
                                          <p:val>
                                            <p:strVal val="#ppt_x"/>
                                          </p:val>
                                        </p:tav>
                                      </p:tavLst>
                                    </p:anim>
                                    <p:anim calcmode="lin" valueType="num">
                                      <p:cBhvr>
                                        <p:cTn id="74" dur="1000" fill="hold"/>
                                        <p:tgtEl>
                                          <p:spTgt spid="3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1000"/>
                                        <p:tgtEl>
                                          <p:spTgt spid="39"/>
                                        </p:tgtEl>
                                      </p:cBhvr>
                                    </p:animEffect>
                                    <p:anim calcmode="lin" valueType="num">
                                      <p:cBhvr>
                                        <p:cTn id="78" dur="1000" fill="hold"/>
                                        <p:tgtEl>
                                          <p:spTgt spid="39"/>
                                        </p:tgtEl>
                                        <p:attrNameLst>
                                          <p:attrName>ppt_x</p:attrName>
                                        </p:attrNameLst>
                                      </p:cBhvr>
                                      <p:tavLst>
                                        <p:tav tm="0">
                                          <p:val>
                                            <p:strVal val="#ppt_x"/>
                                          </p:val>
                                        </p:tav>
                                        <p:tav tm="100000">
                                          <p:val>
                                            <p:strVal val="#ppt_x"/>
                                          </p:val>
                                        </p:tav>
                                      </p:tavLst>
                                    </p:anim>
                                    <p:anim calcmode="lin" valueType="num">
                                      <p:cBhvr>
                                        <p:cTn id="79" dur="1000" fill="hold"/>
                                        <p:tgtEl>
                                          <p:spTgt spid="3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1000"/>
                                        <p:tgtEl>
                                          <p:spTgt spid="43"/>
                                        </p:tgtEl>
                                      </p:cBhvr>
                                    </p:animEffect>
                                    <p:anim calcmode="lin" valueType="num">
                                      <p:cBhvr>
                                        <p:cTn id="83" dur="1000" fill="hold"/>
                                        <p:tgtEl>
                                          <p:spTgt spid="43"/>
                                        </p:tgtEl>
                                        <p:attrNameLst>
                                          <p:attrName>ppt_x</p:attrName>
                                        </p:attrNameLst>
                                      </p:cBhvr>
                                      <p:tavLst>
                                        <p:tav tm="0">
                                          <p:val>
                                            <p:strVal val="#ppt_x"/>
                                          </p:val>
                                        </p:tav>
                                        <p:tav tm="100000">
                                          <p:val>
                                            <p:strVal val="#ppt_x"/>
                                          </p:val>
                                        </p:tav>
                                      </p:tavLst>
                                    </p:anim>
                                    <p:anim calcmode="lin" valueType="num">
                                      <p:cBhvr>
                                        <p:cTn id="84" dur="1000" fill="hold"/>
                                        <p:tgtEl>
                                          <p:spTgt spid="4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anim calcmode="lin" valueType="num">
                                      <p:cBhvr>
                                        <p:cTn id="88" dur="1000" fill="hold"/>
                                        <p:tgtEl>
                                          <p:spTgt spid="46"/>
                                        </p:tgtEl>
                                        <p:attrNameLst>
                                          <p:attrName>ppt_x</p:attrName>
                                        </p:attrNameLst>
                                      </p:cBhvr>
                                      <p:tavLst>
                                        <p:tav tm="0">
                                          <p:val>
                                            <p:strVal val="#ppt_x"/>
                                          </p:val>
                                        </p:tav>
                                        <p:tav tm="100000">
                                          <p:val>
                                            <p:strVal val="#ppt_x"/>
                                          </p:val>
                                        </p:tav>
                                      </p:tavLst>
                                    </p:anim>
                                    <p:anim calcmode="lin" valueType="num">
                                      <p:cBhvr>
                                        <p:cTn id="89" dur="1000" fill="hold"/>
                                        <p:tgtEl>
                                          <p:spTgt spid="46"/>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1000"/>
                                        <p:tgtEl>
                                          <p:spTgt spid="50"/>
                                        </p:tgtEl>
                                      </p:cBhvr>
                                    </p:animEffect>
                                    <p:anim calcmode="lin" valueType="num">
                                      <p:cBhvr>
                                        <p:cTn id="93" dur="1000" fill="hold"/>
                                        <p:tgtEl>
                                          <p:spTgt spid="50"/>
                                        </p:tgtEl>
                                        <p:attrNameLst>
                                          <p:attrName>ppt_x</p:attrName>
                                        </p:attrNameLst>
                                      </p:cBhvr>
                                      <p:tavLst>
                                        <p:tav tm="0">
                                          <p:val>
                                            <p:strVal val="#ppt_x"/>
                                          </p:val>
                                        </p:tav>
                                        <p:tav tm="100000">
                                          <p:val>
                                            <p:strVal val="#ppt_x"/>
                                          </p:val>
                                        </p:tav>
                                      </p:tavLst>
                                    </p:anim>
                                    <p:anim calcmode="lin" valueType="num">
                                      <p:cBhvr>
                                        <p:cTn id="94" dur="1000" fill="hold"/>
                                        <p:tgtEl>
                                          <p:spTgt spid="50"/>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1000"/>
                                        <p:tgtEl>
                                          <p:spTgt spid="53"/>
                                        </p:tgtEl>
                                      </p:cBhvr>
                                    </p:animEffect>
                                    <p:anim calcmode="lin" valueType="num">
                                      <p:cBhvr>
                                        <p:cTn id="98" dur="1000" fill="hold"/>
                                        <p:tgtEl>
                                          <p:spTgt spid="53"/>
                                        </p:tgtEl>
                                        <p:attrNameLst>
                                          <p:attrName>ppt_x</p:attrName>
                                        </p:attrNameLst>
                                      </p:cBhvr>
                                      <p:tavLst>
                                        <p:tav tm="0">
                                          <p:val>
                                            <p:strVal val="#ppt_x"/>
                                          </p:val>
                                        </p:tav>
                                        <p:tav tm="100000">
                                          <p:val>
                                            <p:strVal val="#ppt_x"/>
                                          </p:val>
                                        </p:tav>
                                      </p:tavLst>
                                    </p:anim>
                                    <p:anim calcmode="lin" valueType="num">
                                      <p:cBhvr>
                                        <p:cTn id="99" dur="1000" fill="hold"/>
                                        <p:tgtEl>
                                          <p:spTgt spid="53"/>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1000"/>
                                        <p:tgtEl>
                                          <p:spTgt spid="57"/>
                                        </p:tgtEl>
                                      </p:cBhvr>
                                    </p:animEffect>
                                    <p:anim calcmode="lin" valueType="num">
                                      <p:cBhvr>
                                        <p:cTn id="103" dur="1000" fill="hold"/>
                                        <p:tgtEl>
                                          <p:spTgt spid="57"/>
                                        </p:tgtEl>
                                        <p:attrNameLst>
                                          <p:attrName>ppt_x</p:attrName>
                                        </p:attrNameLst>
                                      </p:cBhvr>
                                      <p:tavLst>
                                        <p:tav tm="0">
                                          <p:val>
                                            <p:strVal val="#ppt_x"/>
                                          </p:val>
                                        </p:tav>
                                        <p:tav tm="100000">
                                          <p:val>
                                            <p:strVal val="#ppt_x"/>
                                          </p:val>
                                        </p:tav>
                                      </p:tavLst>
                                    </p:anim>
                                    <p:anim calcmode="lin" valueType="num">
                                      <p:cBhvr>
                                        <p:cTn id="104" dur="1000" fill="hold"/>
                                        <p:tgtEl>
                                          <p:spTgt spid="57"/>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000"/>
                                        <p:tgtEl>
                                          <p:spTgt spid="61"/>
                                        </p:tgtEl>
                                      </p:cBhvr>
                                    </p:animEffect>
                                    <p:anim calcmode="lin" valueType="num">
                                      <p:cBhvr>
                                        <p:cTn id="108" dur="1000" fill="hold"/>
                                        <p:tgtEl>
                                          <p:spTgt spid="61"/>
                                        </p:tgtEl>
                                        <p:attrNameLst>
                                          <p:attrName>ppt_x</p:attrName>
                                        </p:attrNameLst>
                                      </p:cBhvr>
                                      <p:tavLst>
                                        <p:tav tm="0">
                                          <p:val>
                                            <p:strVal val="#ppt_x"/>
                                          </p:val>
                                        </p:tav>
                                        <p:tav tm="100000">
                                          <p:val>
                                            <p:strVal val="#ppt_x"/>
                                          </p:val>
                                        </p:tav>
                                      </p:tavLst>
                                    </p:anim>
                                    <p:anim calcmode="lin" valueType="num">
                                      <p:cBhvr>
                                        <p:cTn id="109" dur="1000" fill="hold"/>
                                        <p:tgtEl>
                                          <p:spTgt spid="61"/>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fade">
                                      <p:cBhvr>
                                        <p:cTn id="112" dur="1000"/>
                                        <p:tgtEl>
                                          <p:spTgt spid="65"/>
                                        </p:tgtEl>
                                      </p:cBhvr>
                                    </p:animEffect>
                                    <p:anim calcmode="lin" valueType="num">
                                      <p:cBhvr>
                                        <p:cTn id="113" dur="1000" fill="hold"/>
                                        <p:tgtEl>
                                          <p:spTgt spid="65"/>
                                        </p:tgtEl>
                                        <p:attrNameLst>
                                          <p:attrName>ppt_x</p:attrName>
                                        </p:attrNameLst>
                                      </p:cBhvr>
                                      <p:tavLst>
                                        <p:tav tm="0">
                                          <p:val>
                                            <p:strVal val="#ppt_x"/>
                                          </p:val>
                                        </p:tav>
                                        <p:tav tm="100000">
                                          <p:val>
                                            <p:strVal val="#ppt_x"/>
                                          </p:val>
                                        </p:tav>
                                      </p:tavLst>
                                    </p:anim>
                                    <p:anim calcmode="lin" valueType="num">
                                      <p:cBhvr>
                                        <p:cTn id="114" dur="1000" fill="hold"/>
                                        <p:tgtEl>
                                          <p:spTgt spid="65"/>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fade">
                                      <p:cBhvr>
                                        <p:cTn id="117" dur="1000"/>
                                        <p:tgtEl>
                                          <p:spTgt spid="68"/>
                                        </p:tgtEl>
                                      </p:cBhvr>
                                    </p:animEffect>
                                    <p:anim calcmode="lin" valueType="num">
                                      <p:cBhvr>
                                        <p:cTn id="118" dur="1000" fill="hold"/>
                                        <p:tgtEl>
                                          <p:spTgt spid="68"/>
                                        </p:tgtEl>
                                        <p:attrNameLst>
                                          <p:attrName>ppt_x</p:attrName>
                                        </p:attrNameLst>
                                      </p:cBhvr>
                                      <p:tavLst>
                                        <p:tav tm="0">
                                          <p:val>
                                            <p:strVal val="#ppt_x"/>
                                          </p:val>
                                        </p:tav>
                                        <p:tav tm="100000">
                                          <p:val>
                                            <p:strVal val="#ppt_x"/>
                                          </p:val>
                                        </p:tav>
                                      </p:tavLst>
                                    </p:anim>
                                    <p:anim calcmode="lin" valueType="num">
                                      <p:cBhvr>
                                        <p:cTn id="11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02</a:t>
            </a:r>
          </a:p>
        </p:txBody>
      </p:sp>
      <p:sp>
        <p:nvSpPr>
          <p:cNvPr id="4" name="文本框 3">
            <a:extLst>
              <a:ext uri="{FF2B5EF4-FFF2-40B4-BE49-F238E27FC236}">
                <a16:creationId xmlns:a16="http://schemas.microsoft.com/office/drawing/2014/main" xmlns=""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工作完成情况</a:t>
            </a:r>
          </a:p>
        </p:txBody>
      </p:sp>
      <p:sp>
        <p:nvSpPr>
          <p:cNvPr id="5" name="矩形 4">
            <a:extLst>
              <a:ext uri="{FF2B5EF4-FFF2-40B4-BE49-F238E27FC236}">
                <a16:creationId xmlns:a16="http://schemas.microsoft.com/office/drawing/2014/main" xmlns=""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xmlns="" id="{F006F6EE-4F24-49B1-8812-894CF4759346}"/>
              </a:ext>
            </a:extLst>
          </p:cNvPr>
          <p:cNvSpPr/>
          <p:nvPr/>
        </p:nvSpPr>
        <p:spPr>
          <a:xfrm rot="7200000">
            <a:off x="10169860" y="3040721"/>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26804959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xmlns=""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02</a:t>
            </a:r>
          </a:p>
        </p:txBody>
      </p:sp>
      <p:grpSp>
        <p:nvGrpSpPr>
          <p:cNvPr id="6" name="组合 5">
            <a:extLst>
              <a:ext uri="{FF2B5EF4-FFF2-40B4-BE49-F238E27FC236}">
                <a16:creationId xmlns:a16="http://schemas.microsoft.com/office/drawing/2014/main" xmlns=""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xmlns=""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xmlns=""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xmlns=""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xmlns=""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xmlns=""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xmlns=""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xmlns=""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xmlns=""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xmlns=""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xmlns=""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xmlns=""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任意多边形 126">
            <a:extLst>
              <a:ext uri="{FF2B5EF4-FFF2-40B4-BE49-F238E27FC236}">
                <a16:creationId xmlns:a16="http://schemas.microsoft.com/office/drawing/2014/main" xmlns="" id="{4C8CB26C-2C8B-4D93-8EBD-49775FA6EEFF}"/>
              </a:ext>
            </a:extLst>
          </p:cNvPr>
          <p:cNvSpPr/>
          <p:nvPr/>
        </p:nvSpPr>
        <p:spPr>
          <a:xfrm>
            <a:off x="4106783"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9" name="任意多边形 127">
            <a:extLst>
              <a:ext uri="{FF2B5EF4-FFF2-40B4-BE49-F238E27FC236}">
                <a16:creationId xmlns:a16="http://schemas.microsoft.com/office/drawing/2014/main" xmlns="" id="{A86B8293-D6CD-48E1-B3A2-E88AC1DC8A2C}"/>
              </a:ext>
            </a:extLst>
          </p:cNvPr>
          <p:cNvSpPr/>
          <p:nvPr/>
        </p:nvSpPr>
        <p:spPr>
          <a:xfrm>
            <a:off x="5821129"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0" name="任意多边形 128">
            <a:extLst>
              <a:ext uri="{FF2B5EF4-FFF2-40B4-BE49-F238E27FC236}">
                <a16:creationId xmlns:a16="http://schemas.microsoft.com/office/drawing/2014/main" xmlns="" id="{FD134C5F-4C9C-415F-AD95-4056E93B384C}"/>
              </a:ext>
            </a:extLst>
          </p:cNvPr>
          <p:cNvSpPr/>
          <p:nvPr/>
        </p:nvSpPr>
        <p:spPr>
          <a:xfrm>
            <a:off x="7527359"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1" name="任意多边形 129">
            <a:extLst>
              <a:ext uri="{FF2B5EF4-FFF2-40B4-BE49-F238E27FC236}">
                <a16:creationId xmlns:a16="http://schemas.microsoft.com/office/drawing/2014/main" xmlns="" id="{73C23C4C-E3BC-427A-8784-461993B98412}"/>
              </a:ext>
            </a:extLst>
          </p:cNvPr>
          <p:cNvSpPr/>
          <p:nvPr/>
        </p:nvSpPr>
        <p:spPr>
          <a:xfrm>
            <a:off x="9196503" y="5775252"/>
            <a:ext cx="1909648" cy="528557"/>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2" name="任意多边形 125">
            <a:extLst>
              <a:ext uri="{FF2B5EF4-FFF2-40B4-BE49-F238E27FC236}">
                <a16:creationId xmlns:a16="http://schemas.microsoft.com/office/drawing/2014/main" xmlns="" id="{0C8B3B06-BDBD-4196-8AF8-AA93399AF0F4}"/>
              </a:ext>
            </a:extLst>
          </p:cNvPr>
          <p:cNvSpPr/>
          <p:nvPr/>
        </p:nvSpPr>
        <p:spPr>
          <a:xfrm>
            <a:off x="2421420"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23" name="组合 22">
            <a:extLst>
              <a:ext uri="{FF2B5EF4-FFF2-40B4-BE49-F238E27FC236}">
                <a16:creationId xmlns:a16="http://schemas.microsoft.com/office/drawing/2014/main" xmlns="" id="{E6A408D2-5E07-4B8F-A16C-6EBDA13FF3F1}"/>
              </a:ext>
            </a:extLst>
          </p:cNvPr>
          <p:cNvGrpSpPr/>
          <p:nvPr/>
        </p:nvGrpSpPr>
        <p:grpSpPr>
          <a:xfrm>
            <a:off x="8576946" y="3901525"/>
            <a:ext cx="1718115" cy="2164668"/>
            <a:chOff x="3957953" y="3354387"/>
            <a:chExt cx="1882460" cy="2371728"/>
          </a:xfrm>
          <a:effectLst>
            <a:outerShdw blurRad="50800" dist="25400" dir="5400000" algn="t" rotWithShape="0">
              <a:prstClr val="black">
                <a:alpha val="50000"/>
              </a:prstClr>
            </a:outerShdw>
          </a:effectLst>
        </p:grpSpPr>
        <p:grpSp>
          <p:nvGrpSpPr>
            <p:cNvPr id="24" name="组合 23">
              <a:extLst>
                <a:ext uri="{FF2B5EF4-FFF2-40B4-BE49-F238E27FC236}">
                  <a16:creationId xmlns:a16="http://schemas.microsoft.com/office/drawing/2014/main" xmlns="" id="{CC9AA8D0-6231-4C00-BAD4-55E936B0EACF}"/>
                </a:ext>
              </a:extLst>
            </p:cNvPr>
            <p:cNvGrpSpPr/>
            <p:nvPr/>
          </p:nvGrpSpPr>
          <p:grpSpPr>
            <a:xfrm>
              <a:off x="3961130" y="3354387"/>
              <a:ext cx="1879283" cy="2371728"/>
              <a:chOff x="1337945" y="3488054"/>
              <a:chExt cx="1879283" cy="2371728"/>
            </a:xfrm>
          </p:grpSpPr>
          <p:sp>
            <p:nvSpPr>
              <p:cNvPr id="27" name="任意多边形 112">
                <a:extLst>
                  <a:ext uri="{FF2B5EF4-FFF2-40B4-BE49-F238E27FC236}">
                    <a16:creationId xmlns:a16="http://schemas.microsoft.com/office/drawing/2014/main" xmlns="" id="{23BFAE08-3E72-49B5-A4B6-C1AFB4D75A09}"/>
                  </a:ext>
                </a:extLst>
              </p:cNvPr>
              <p:cNvSpPr/>
              <p:nvPr/>
            </p:nvSpPr>
            <p:spPr>
              <a:xfrm rot="16200000" flipH="1">
                <a:off x="623887" y="4205287"/>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任意多边形 113">
                <a:extLst>
                  <a:ext uri="{FF2B5EF4-FFF2-40B4-BE49-F238E27FC236}">
                    <a16:creationId xmlns:a16="http://schemas.microsoft.com/office/drawing/2014/main" xmlns="" id="{83724080-6B09-43C8-BA21-A6D2A7C75970}"/>
                  </a:ext>
                </a:extLst>
              </p:cNvPr>
              <p:cNvSpPr/>
              <p:nvPr/>
            </p:nvSpPr>
            <p:spPr>
              <a:xfrm rot="5400000">
                <a:off x="1561147" y="4205288"/>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9" name="平行四边形 8">
                <a:extLst>
                  <a:ext uri="{FF2B5EF4-FFF2-40B4-BE49-F238E27FC236}">
                    <a16:creationId xmlns:a16="http://schemas.microsoft.com/office/drawing/2014/main" xmlns="" id="{B7B1D4FA-EBD6-4F8F-96B4-28D77A67E42B}"/>
                  </a:ext>
                </a:extLst>
              </p:cNvPr>
              <p:cNvSpPr/>
              <p:nvPr/>
            </p:nvSpPr>
            <p:spPr>
              <a:xfrm rot="16200000" flipH="1">
                <a:off x="1363563"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平行四边形 8">
                <a:extLst>
                  <a:ext uri="{FF2B5EF4-FFF2-40B4-BE49-F238E27FC236}">
                    <a16:creationId xmlns:a16="http://schemas.microsoft.com/office/drawing/2014/main" xmlns="" id="{D933D7B5-511E-4510-975B-A4432413D996}"/>
                  </a:ext>
                </a:extLst>
              </p:cNvPr>
              <p:cNvSpPr/>
              <p:nvPr/>
            </p:nvSpPr>
            <p:spPr>
              <a:xfrm rot="5400000">
                <a:off x="2302410" y="3462436"/>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5" name="任意多边形 110">
              <a:extLst>
                <a:ext uri="{FF2B5EF4-FFF2-40B4-BE49-F238E27FC236}">
                  <a16:creationId xmlns:a16="http://schemas.microsoft.com/office/drawing/2014/main" xmlns="" id="{90192A23-5CEB-4301-A307-C8BBFA1B4192}"/>
                </a:ext>
              </a:extLst>
            </p:cNvPr>
            <p:cNvSpPr/>
            <p:nvPr/>
          </p:nvSpPr>
          <p:spPr>
            <a:xfrm rot="5400000">
              <a:off x="5201026"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任意多边形 111">
              <a:extLst>
                <a:ext uri="{FF2B5EF4-FFF2-40B4-BE49-F238E27FC236}">
                  <a16:creationId xmlns:a16="http://schemas.microsoft.com/office/drawing/2014/main" xmlns="" id="{C2941EAF-6F50-47C9-8C59-B2BA180A6F6B}"/>
                </a:ext>
              </a:extLst>
            </p:cNvPr>
            <p:cNvSpPr/>
            <p:nvPr/>
          </p:nvSpPr>
          <p:spPr>
            <a:xfrm rot="16200000" flipH="1">
              <a:off x="4259002"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1" name="任意多边形 99">
            <a:extLst>
              <a:ext uri="{FF2B5EF4-FFF2-40B4-BE49-F238E27FC236}">
                <a16:creationId xmlns:a16="http://schemas.microsoft.com/office/drawing/2014/main" xmlns="" id="{50B2477F-9C16-4C74-961B-FC1C5AE7864D}"/>
              </a:ext>
            </a:extLst>
          </p:cNvPr>
          <p:cNvSpPr/>
          <p:nvPr/>
        </p:nvSpPr>
        <p:spPr>
          <a:xfrm rot="16200000" flipH="1">
            <a:off x="7644083" y="4824308"/>
            <a:ext cx="2007271"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2" name="组合 31">
            <a:extLst>
              <a:ext uri="{FF2B5EF4-FFF2-40B4-BE49-F238E27FC236}">
                <a16:creationId xmlns:a16="http://schemas.microsoft.com/office/drawing/2014/main" xmlns="" id="{10E3A2F5-293B-4481-B56F-B93F9F3E3B90}"/>
              </a:ext>
            </a:extLst>
          </p:cNvPr>
          <p:cNvGrpSpPr/>
          <p:nvPr/>
        </p:nvGrpSpPr>
        <p:grpSpPr>
          <a:xfrm>
            <a:off x="1745929" y="3901525"/>
            <a:ext cx="1718115" cy="2164667"/>
            <a:chOff x="3957953" y="3354388"/>
            <a:chExt cx="1882461" cy="2371727"/>
          </a:xfrm>
          <a:effectLst>
            <a:outerShdw blurRad="50800" dist="25400" dir="5400000" algn="t" rotWithShape="0">
              <a:prstClr val="black">
                <a:alpha val="50000"/>
              </a:prstClr>
            </a:outerShdw>
          </a:effectLst>
        </p:grpSpPr>
        <p:grpSp>
          <p:nvGrpSpPr>
            <p:cNvPr id="33" name="组合 32">
              <a:extLst>
                <a:ext uri="{FF2B5EF4-FFF2-40B4-BE49-F238E27FC236}">
                  <a16:creationId xmlns:a16="http://schemas.microsoft.com/office/drawing/2014/main" xmlns="" id="{8946DF75-B68E-4358-9881-B2D46D40F115}"/>
                </a:ext>
              </a:extLst>
            </p:cNvPr>
            <p:cNvGrpSpPr/>
            <p:nvPr/>
          </p:nvGrpSpPr>
          <p:grpSpPr>
            <a:xfrm>
              <a:off x="3961130" y="3354388"/>
              <a:ext cx="1879284" cy="2371727"/>
              <a:chOff x="1337945" y="3488055"/>
              <a:chExt cx="1879284" cy="2371727"/>
            </a:xfrm>
          </p:grpSpPr>
          <p:sp>
            <p:nvSpPr>
              <p:cNvPr id="36" name="任意多边形 7">
                <a:extLst>
                  <a:ext uri="{FF2B5EF4-FFF2-40B4-BE49-F238E27FC236}">
                    <a16:creationId xmlns:a16="http://schemas.microsoft.com/office/drawing/2014/main" xmlns="" id="{FF93CA10-D9E6-42A8-971A-2913BB1C118F}"/>
                  </a:ext>
                </a:extLst>
              </p:cNvPr>
              <p:cNvSpPr/>
              <p:nvPr/>
            </p:nvSpPr>
            <p:spPr>
              <a:xfrm rot="16200000" flipH="1">
                <a:off x="623887" y="4205287"/>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任意多边形 10">
                <a:extLst>
                  <a:ext uri="{FF2B5EF4-FFF2-40B4-BE49-F238E27FC236}">
                    <a16:creationId xmlns:a16="http://schemas.microsoft.com/office/drawing/2014/main" xmlns="" id="{72EA8098-7D10-4D1B-A276-44B6777D543E}"/>
                  </a:ext>
                </a:extLst>
              </p:cNvPr>
              <p:cNvSpPr/>
              <p:nvPr/>
            </p:nvSpPr>
            <p:spPr>
              <a:xfrm rot="5400000">
                <a:off x="1561147" y="4205288"/>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平行四边形 8">
                <a:extLst>
                  <a:ext uri="{FF2B5EF4-FFF2-40B4-BE49-F238E27FC236}">
                    <a16:creationId xmlns:a16="http://schemas.microsoft.com/office/drawing/2014/main" xmlns="" id="{D516EAB9-F290-4496-937A-3FE67F446907}"/>
                  </a:ext>
                </a:extLst>
              </p:cNvPr>
              <p:cNvSpPr/>
              <p:nvPr/>
            </p:nvSpPr>
            <p:spPr>
              <a:xfrm rot="16200000" flipH="1">
                <a:off x="1363563"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rgbClr val="FFC6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9" name="平行四边形 8">
                <a:extLst>
                  <a:ext uri="{FF2B5EF4-FFF2-40B4-BE49-F238E27FC236}">
                    <a16:creationId xmlns:a16="http://schemas.microsoft.com/office/drawing/2014/main" xmlns="" id="{E7ABDC97-9595-448E-BC82-3B1A65CD749B}"/>
                  </a:ext>
                </a:extLst>
              </p:cNvPr>
              <p:cNvSpPr/>
              <p:nvPr/>
            </p:nvSpPr>
            <p:spPr>
              <a:xfrm rot="5400000">
                <a:off x="2302411"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gradFill>
                <a:gsLst>
                  <a:gs pos="100000">
                    <a:srgbClr val="FFA829"/>
                  </a:gs>
                  <a:gs pos="0">
                    <a:srgbClr val="FFB13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4" name="任意多边形 18">
              <a:extLst>
                <a:ext uri="{FF2B5EF4-FFF2-40B4-BE49-F238E27FC236}">
                  <a16:creationId xmlns:a16="http://schemas.microsoft.com/office/drawing/2014/main" xmlns="" id="{E37B4D60-DD26-496A-BEEF-BA5D680116EA}"/>
                </a:ext>
              </a:extLst>
            </p:cNvPr>
            <p:cNvSpPr/>
            <p:nvPr/>
          </p:nvSpPr>
          <p:spPr>
            <a:xfrm rot="5400000">
              <a:off x="5201026"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任意多边形 20">
              <a:extLst>
                <a:ext uri="{FF2B5EF4-FFF2-40B4-BE49-F238E27FC236}">
                  <a16:creationId xmlns:a16="http://schemas.microsoft.com/office/drawing/2014/main" xmlns="" id="{55CAC83D-F8FB-42D2-AEF4-DCDF41ABE902}"/>
                </a:ext>
              </a:extLst>
            </p:cNvPr>
            <p:cNvSpPr/>
            <p:nvPr/>
          </p:nvSpPr>
          <p:spPr>
            <a:xfrm rot="16200000" flipH="1">
              <a:off x="4259002"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0" name="任意多边形 96">
            <a:extLst>
              <a:ext uri="{FF2B5EF4-FFF2-40B4-BE49-F238E27FC236}">
                <a16:creationId xmlns:a16="http://schemas.microsoft.com/office/drawing/2014/main" xmlns="" id="{CBF0F9E2-471A-4A11-A057-E3390E4E0782}"/>
              </a:ext>
            </a:extLst>
          </p:cNvPr>
          <p:cNvSpPr/>
          <p:nvPr/>
        </p:nvSpPr>
        <p:spPr>
          <a:xfrm rot="5400000">
            <a:off x="2400477" y="4825635"/>
            <a:ext cx="2007271"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41" name="组合 40">
            <a:extLst>
              <a:ext uri="{FF2B5EF4-FFF2-40B4-BE49-F238E27FC236}">
                <a16:creationId xmlns:a16="http://schemas.microsoft.com/office/drawing/2014/main" xmlns="" id="{38EA4FF9-5CFB-444C-B9E6-76645A5C273D}"/>
              </a:ext>
            </a:extLst>
          </p:cNvPr>
          <p:cNvGrpSpPr/>
          <p:nvPr/>
        </p:nvGrpSpPr>
        <p:grpSpPr>
          <a:xfrm>
            <a:off x="6866075" y="2927861"/>
            <a:ext cx="1722460" cy="3138331"/>
            <a:chOff x="3894614" y="2001838"/>
            <a:chExt cx="1887223" cy="3438527"/>
          </a:xfrm>
          <a:effectLst>
            <a:outerShdw blurRad="50800" dist="25400" dir="5400000" algn="t" rotWithShape="0">
              <a:prstClr val="black">
                <a:alpha val="40000"/>
              </a:prstClr>
            </a:outerShdw>
          </a:effectLst>
        </p:grpSpPr>
        <p:sp>
          <p:nvSpPr>
            <p:cNvPr id="42" name="任意多边形 101">
              <a:extLst>
                <a:ext uri="{FF2B5EF4-FFF2-40B4-BE49-F238E27FC236}">
                  <a16:creationId xmlns:a16="http://schemas.microsoft.com/office/drawing/2014/main" xmlns="" id="{70212880-98B6-4150-91B7-C54907D5B05F}"/>
                </a:ext>
              </a:extLst>
            </p:cNvPr>
            <p:cNvSpPr/>
            <p:nvPr/>
          </p:nvSpPr>
          <p:spPr>
            <a:xfrm rot="16200000" flipH="1">
              <a:off x="2655095" y="3252470"/>
              <a:ext cx="3438526" cy="937261"/>
            </a:xfrm>
            <a:custGeom>
              <a:avLst/>
              <a:gdLst>
                <a:gd name="connsiteX0" fmla="*/ 0 w 3438526"/>
                <a:gd name="connsiteY0" fmla="*/ 937261 h 937261"/>
                <a:gd name="connsiteX1" fmla="*/ 576261 w 3438526"/>
                <a:gd name="connsiteY1" fmla="*/ 937261 h 937261"/>
                <a:gd name="connsiteX2" fmla="*/ 1066800 w 3438526"/>
                <a:gd name="connsiteY2" fmla="*/ 937261 h 937261"/>
                <a:gd name="connsiteX3" fmla="*/ 1643061 w 3438526"/>
                <a:gd name="connsiteY3" fmla="*/ 937261 h 937261"/>
                <a:gd name="connsiteX4" fmla="*/ 2371726 w 3438526"/>
                <a:gd name="connsiteY4" fmla="*/ 937261 h 937261"/>
                <a:gd name="connsiteX5" fmla="*/ 3438526 w 3438526"/>
                <a:gd name="connsiteY5" fmla="*/ 937261 h 937261"/>
                <a:gd name="connsiteX6" fmla="*/ 3217928 w 3438526"/>
                <a:gd name="connsiteY6" fmla="*/ 4 h 937261"/>
                <a:gd name="connsiteX7" fmla="*/ 1676400 w 3438526"/>
                <a:gd name="connsiteY7" fmla="*/ 1 h 937261"/>
                <a:gd name="connsiteX8" fmla="*/ 1676400 w 3438526"/>
                <a:gd name="connsiteY8" fmla="*/ 0 h 937261"/>
                <a:gd name="connsiteX9" fmla="*/ 1100139 w 3438526"/>
                <a:gd name="connsiteY9" fmla="*/ 0 h 937261"/>
                <a:gd name="connsiteX10" fmla="*/ 1100139 w 3438526"/>
                <a:gd name="connsiteY10" fmla="*/ 2 h 937261"/>
                <a:gd name="connsiteX11" fmla="*/ 609600 w 3438526"/>
                <a:gd name="connsiteY11" fmla="*/ 1 h 937261"/>
                <a:gd name="connsiteX12" fmla="*/ 609600 w 3438526"/>
                <a:gd name="connsiteY12" fmla="*/ 0 h 937261"/>
                <a:gd name="connsiteX13" fmla="*/ 33339 w 3438526"/>
                <a:gd name="connsiteY13" fmla="*/ 0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576261" y="937261"/>
                  </a:lnTo>
                  <a:lnTo>
                    <a:pt x="1066800" y="937261"/>
                  </a:lnTo>
                  <a:lnTo>
                    <a:pt x="1643061" y="937261"/>
                  </a:lnTo>
                  <a:lnTo>
                    <a:pt x="2371726" y="937261"/>
                  </a:lnTo>
                  <a:lnTo>
                    <a:pt x="3438526" y="937261"/>
                  </a:lnTo>
                  <a:lnTo>
                    <a:pt x="3217928" y="4"/>
                  </a:lnTo>
                  <a:lnTo>
                    <a:pt x="1676400" y="1"/>
                  </a:lnTo>
                  <a:lnTo>
                    <a:pt x="1676400" y="0"/>
                  </a:lnTo>
                  <a:lnTo>
                    <a:pt x="1100139" y="0"/>
                  </a:lnTo>
                  <a:lnTo>
                    <a:pt x="1100139" y="2"/>
                  </a:lnTo>
                  <a:lnTo>
                    <a:pt x="609600" y="1"/>
                  </a:lnTo>
                  <a:lnTo>
                    <a:pt x="609600" y="0"/>
                  </a:lnTo>
                  <a:lnTo>
                    <a:pt x="33339" y="0"/>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3" name="任意多边形 102">
              <a:extLst>
                <a:ext uri="{FF2B5EF4-FFF2-40B4-BE49-F238E27FC236}">
                  <a16:creationId xmlns:a16="http://schemas.microsoft.com/office/drawing/2014/main" xmlns="" id="{A82BDA3F-01BC-4605-B1A5-15D2F6698570}"/>
                </a:ext>
              </a:extLst>
            </p:cNvPr>
            <p:cNvSpPr/>
            <p:nvPr/>
          </p:nvSpPr>
          <p:spPr>
            <a:xfrm rot="5400000">
              <a:off x="3592355" y="3252471"/>
              <a:ext cx="3438526" cy="937261"/>
            </a:xfrm>
            <a:custGeom>
              <a:avLst/>
              <a:gdLst>
                <a:gd name="connsiteX0" fmla="*/ 0 w 3438526"/>
                <a:gd name="connsiteY0" fmla="*/ 937261 h 937261"/>
                <a:gd name="connsiteX1" fmla="*/ 33339 w 3438526"/>
                <a:gd name="connsiteY1" fmla="*/ 0 h 937261"/>
                <a:gd name="connsiteX2" fmla="*/ 609600 w 3438526"/>
                <a:gd name="connsiteY2" fmla="*/ 0 h 937261"/>
                <a:gd name="connsiteX3" fmla="*/ 609600 w 3438526"/>
                <a:gd name="connsiteY3" fmla="*/ 1 h 937261"/>
                <a:gd name="connsiteX4" fmla="*/ 1100139 w 3438526"/>
                <a:gd name="connsiteY4" fmla="*/ 2 h 937261"/>
                <a:gd name="connsiteX5" fmla="*/ 1100139 w 3438526"/>
                <a:gd name="connsiteY5" fmla="*/ 0 h 937261"/>
                <a:gd name="connsiteX6" fmla="*/ 1676400 w 3438526"/>
                <a:gd name="connsiteY6" fmla="*/ 0 h 937261"/>
                <a:gd name="connsiteX7" fmla="*/ 1676400 w 3438526"/>
                <a:gd name="connsiteY7" fmla="*/ 1 h 937261"/>
                <a:gd name="connsiteX8" fmla="*/ 3217928 w 3438526"/>
                <a:gd name="connsiteY8" fmla="*/ 4 h 937261"/>
                <a:gd name="connsiteX9" fmla="*/ 3438526 w 3438526"/>
                <a:gd name="connsiteY9" fmla="*/ 937261 h 937261"/>
                <a:gd name="connsiteX10" fmla="*/ 2371726 w 3438526"/>
                <a:gd name="connsiteY10" fmla="*/ 937261 h 937261"/>
                <a:gd name="connsiteX11" fmla="*/ 1643061 w 3438526"/>
                <a:gd name="connsiteY11" fmla="*/ 937261 h 937261"/>
                <a:gd name="connsiteX12" fmla="*/ 1066800 w 3438526"/>
                <a:gd name="connsiteY12" fmla="*/ 937261 h 937261"/>
                <a:gd name="connsiteX13" fmla="*/ 576261 w 3438526"/>
                <a:gd name="connsiteY13"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33339" y="0"/>
                  </a:lnTo>
                  <a:lnTo>
                    <a:pt x="609600" y="0"/>
                  </a:lnTo>
                  <a:lnTo>
                    <a:pt x="609600" y="1"/>
                  </a:lnTo>
                  <a:lnTo>
                    <a:pt x="1100139" y="2"/>
                  </a:lnTo>
                  <a:lnTo>
                    <a:pt x="1100139" y="0"/>
                  </a:lnTo>
                  <a:lnTo>
                    <a:pt x="1676400" y="0"/>
                  </a:lnTo>
                  <a:lnTo>
                    <a:pt x="1676400" y="1"/>
                  </a:lnTo>
                  <a:lnTo>
                    <a:pt x="3217928" y="4"/>
                  </a:lnTo>
                  <a:lnTo>
                    <a:pt x="3438526" y="937261"/>
                  </a:lnTo>
                  <a:lnTo>
                    <a:pt x="2371726" y="937261"/>
                  </a:lnTo>
                  <a:lnTo>
                    <a:pt x="1643061" y="937261"/>
                  </a:lnTo>
                  <a:lnTo>
                    <a:pt x="1066800" y="937261"/>
                  </a:lnTo>
                  <a:lnTo>
                    <a:pt x="576261"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平行四边形 8">
              <a:extLst>
                <a:ext uri="{FF2B5EF4-FFF2-40B4-BE49-F238E27FC236}">
                  <a16:creationId xmlns:a16="http://schemas.microsoft.com/office/drawing/2014/main" xmlns="" id="{C9817629-788E-4C68-92CA-C7428682C3A0}"/>
                </a:ext>
              </a:extLst>
            </p:cNvPr>
            <p:cNvSpPr/>
            <p:nvPr/>
          </p:nvSpPr>
          <p:spPr>
            <a:xfrm rot="16200000" flipH="1">
              <a:off x="3932139" y="1978602"/>
              <a:ext cx="889200" cy="935672"/>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5" name="平行四边形 8">
              <a:extLst>
                <a:ext uri="{FF2B5EF4-FFF2-40B4-BE49-F238E27FC236}">
                  <a16:creationId xmlns:a16="http://schemas.microsoft.com/office/drawing/2014/main" xmlns="" id="{7CCA4281-3770-4401-B78B-CD2D05C0141A}"/>
                </a:ext>
              </a:extLst>
            </p:cNvPr>
            <p:cNvSpPr/>
            <p:nvPr/>
          </p:nvSpPr>
          <p:spPr>
            <a:xfrm rot="5400000">
              <a:off x="4867019"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46" name="组合 45">
              <a:extLst>
                <a:ext uri="{FF2B5EF4-FFF2-40B4-BE49-F238E27FC236}">
                  <a16:creationId xmlns:a16="http://schemas.microsoft.com/office/drawing/2014/main" xmlns="" id="{856D83C7-D040-4A67-BC70-ADFE461844B2}"/>
                </a:ext>
              </a:extLst>
            </p:cNvPr>
            <p:cNvGrpSpPr/>
            <p:nvPr/>
          </p:nvGrpSpPr>
          <p:grpSpPr>
            <a:xfrm>
              <a:off x="3894614" y="2552700"/>
              <a:ext cx="1885635" cy="338338"/>
              <a:chOff x="3896201" y="3619501"/>
              <a:chExt cx="1885635" cy="338338"/>
            </a:xfrm>
          </p:grpSpPr>
          <p:sp>
            <p:nvSpPr>
              <p:cNvPr id="47" name="任意多边形 106">
                <a:extLst>
                  <a:ext uri="{FF2B5EF4-FFF2-40B4-BE49-F238E27FC236}">
                    <a16:creationId xmlns:a16="http://schemas.microsoft.com/office/drawing/2014/main" xmlns="" id="{11E9DA7A-585F-4625-93BA-B55CFF2123E5}"/>
                  </a:ext>
                </a:extLst>
              </p:cNvPr>
              <p:cNvSpPr/>
              <p:nvPr/>
            </p:nvSpPr>
            <p:spPr>
              <a:xfrm rot="5400000">
                <a:off x="5142449"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8" name="任意多边形 107">
                <a:extLst>
                  <a:ext uri="{FF2B5EF4-FFF2-40B4-BE49-F238E27FC236}">
                    <a16:creationId xmlns:a16="http://schemas.microsoft.com/office/drawing/2014/main" xmlns="" id="{3DCDD518-DDAD-465F-B94B-E20983D63F06}"/>
                  </a:ext>
                </a:extLst>
              </p:cNvPr>
              <p:cNvSpPr/>
              <p:nvPr/>
            </p:nvSpPr>
            <p:spPr>
              <a:xfrm rot="16200000" flipH="1">
                <a:off x="4197250"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49" name="组合 48">
            <a:extLst>
              <a:ext uri="{FF2B5EF4-FFF2-40B4-BE49-F238E27FC236}">
                <a16:creationId xmlns:a16="http://schemas.microsoft.com/office/drawing/2014/main" xmlns="" id="{56BA39B5-05CF-4B37-8BA8-3FB2B7ABCB18}"/>
              </a:ext>
            </a:extLst>
          </p:cNvPr>
          <p:cNvGrpSpPr/>
          <p:nvPr/>
        </p:nvGrpSpPr>
        <p:grpSpPr>
          <a:xfrm>
            <a:off x="3455640" y="2927861"/>
            <a:ext cx="1719563" cy="3138331"/>
            <a:chOff x="3897789" y="2001838"/>
            <a:chExt cx="1884048" cy="3438527"/>
          </a:xfrm>
          <a:effectLst>
            <a:outerShdw blurRad="50800" dist="25400" dir="5400000" algn="t" rotWithShape="0">
              <a:prstClr val="black">
                <a:alpha val="40000"/>
              </a:prstClr>
            </a:outerShdw>
          </a:effectLst>
        </p:grpSpPr>
        <p:sp>
          <p:nvSpPr>
            <p:cNvPr id="50" name="任意多边形 65">
              <a:extLst>
                <a:ext uri="{FF2B5EF4-FFF2-40B4-BE49-F238E27FC236}">
                  <a16:creationId xmlns:a16="http://schemas.microsoft.com/office/drawing/2014/main" xmlns="" id="{47A66490-CE08-411C-A7E8-C58EA5CF4802}"/>
                </a:ext>
              </a:extLst>
            </p:cNvPr>
            <p:cNvSpPr/>
            <p:nvPr/>
          </p:nvSpPr>
          <p:spPr>
            <a:xfrm rot="16200000" flipH="1">
              <a:off x="2655095" y="3252470"/>
              <a:ext cx="3438526" cy="937261"/>
            </a:xfrm>
            <a:custGeom>
              <a:avLst/>
              <a:gdLst>
                <a:gd name="connsiteX0" fmla="*/ 0 w 3438526"/>
                <a:gd name="connsiteY0" fmla="*/ 937261 h 937261"/>
                <a:gd name="connsiteX1" fmla="*/ 576261 w 3438526"/>
                <a:gd name="connsiteY1" fmla="*/ 937261 h 937261"/>
                <a:gd name="connsiteX2" fmla="*/ 1066800 w 3438526"/>
                <a:gd name="connsiteY2" fmla="*/ 937261 h 937261"/>
                <a:gd name="connsiteX3" fmla="*/ 1643061 w 3438526"/>
                <a:gd name="connsiteY3" fmla="*/ 937261 h 937261"/>
                <a:gd name="connsiteX4" fmla="*/ 2371726 w 3438526"/>
                <a:gd name="connsiteY4" fmla="*/ 937261 h 937261"/>
                <a:gd name="connsiteX5" fmla="*/ 3438526 w 3438526"/>
                <a:gd name="connsiteY5" fmla="*/ 937261 h 937261"/>
                <a:gd name="connsiteX6" fmla="*/ 3217928 w 3438526"/>
                <a:gd name="connsiteY6" fmla="*/ 4 h 937261"/>
                <a:gd name="connsiteX7" fmla="*/ 1676400 w 3438526"/>
                <a:gd name="connsiteY7" fmla="*/ 1 h 937261"/>
                <a:gd name="connsiteX8" fmla="*/ 1676400 w 3438526"/>
                <a:gd name="connsiteY8" fmla="*/ 0 h 937261"/>
                <a:gd name="connsiteX9" fmla="*/ 1100139 w 3438526"/>
                <a:gd name="connsiteY9" fmla="*/ 0 h 937261"/>
                <a:gd name="connsiteX10" fmla="*/ 1100139 w 3438526"/>
                <a:gd name="connsiteY10" fmla="*/ 2 h 937261"/>
                <a:gd name="connsiteX11" fmla="*/ 609600 w 3438526"/>
                <a:gd name="connsiteY11" fmla="*/ 1 h 937261"/>
                <a:gd name="connsiteX12" fmla="*/ 609600 w 3438526"/>
                <a:gd name="connsiteY12" fmla="*/ 0 h 937261"/>
                <a:gd name="connsiteX13" fmla="*/ 33339 w 3438526"/>
                <a:gd name="connsiteY13" fmla="*/ 0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576261" y="937261"/>
                  </a:lnTo>
                  <a:lnTo>
                    <a:pt x="1066800" y="937261"/>
                  </a:lnTo>
                  <a:lnTo>
                    <a:pt x="1643061" y="937261"/>
                  </a:lnTo>
                  <a:lnTo>
                    <a:pt x="2371726" y="937261"/>
                  </a:lnTo>
                  <a:lnTo>
                    <a:pt x="3438526" y="937261"/>
                  </a:lnTo>
                  <a:lnTo>
                    <a:pt x="3217928" y="4"/>
                  </a:lnTo>
                  <a:lnTo>
                    <a:pt x="1676400" y="1"/>
                  </a:lnTo>
                  <a:lnTo>
                    <a:pt x="1676400" y="0"/>
                  </a:lnTo>
                  <a:lnTo>
                    <a:pt x="1100139" y="0"/>
                  </a:lnTo>
                  <a:lnTo>
                    <a:pt x="1100139" y="2"/>
                  </a:lnTo>
                  <a:lnTo>
                    <a:pt x="609600" y="1"/>
                  </a:lnTo>
                  <a:lnTo>
                    <a:pt x="609600" y="0"/>
                  </a:lnTo>
                  <a:lnTo>
                    <a:pt x="33339" y="0"/>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1" name="任意多边形 66">
              <a:extLst>
                <a:ext uri="{FF2B5EF4-FFF2-40B4-BE49-F238E27FC236}">
                  <a16:creationId xmlns:a16="http://schemas.microsoft.com/office/drawing/2014/main" xmlns="" id="{574F48F8-6370-4120-8D1B-C94CC199E748}"/>
                </a:ext>
              </a:extLst>
            </p:cNvPr>
            <p:cNvSpPr/>
            <p:nvPr/>
          </p:nvSpPr>
          <p:spPr>
            <a:xfrm rot="5400000">
              <a:off x="3592355" y="3252471"/>
              <a:ext cx="3438526" cy="937261"/>
            </a:xfrm>
            <a:custGeom>
              <a:avLst/>
              <a:gdLst>
                <a:gd name="connsiteX0" fmla="*/ 0 w 3438526"/>
                <a:gd name="connsiteY0" fmla="*/ 937261 h 937261"/>
                <a:gd name="connsiteX1" fmla="*/ 33339 w 3438526"/>
                <a:gd name="connsiteY1" fmla="*/ 0 h 937261"/>
                <a:gd name="connsiteX2" fmla="*/ 609600 w 3438526"/>
                <a:gd name="connsiteY2" fmla="*/ 0 h 937261"/>
                <a:gd name="connsiteX3" fmla="*/ 609600 w 3438526"/>
                <a:gd name="connsiteY3" fmla="*/ 1 h 937261"/>
                <a:gd name="connsiteX4" fmla="*/ 1100139 w 3438526"/>
                <a:gd name="connsiteY4" fmla="*/ 2 h 937261"/>
                <a:gd name="connsiteX5" fmla="*/ 1100139 w 3438526"/>
                <a:gd name="connsiteY5" fmla="*/ 0 h 937261"/>
                <a:gd name="connsiteX6" fmla="*/ 1676400 w 3438526"/>
                <a:gd name="connsiteY6" fmla="*/ 0 h 937261"/>
                <a:gd name="connsiteX7" fmla="*/ 1676400 w 3438526"/>
                <a:gd name="connsiteY7" fmla="*/ 1 h 937261"/>
                <a:gd name="connsiteX8" fmla="*/ 3217928 w 3438526"/>
                <a:gd name="connsiteY8" fmla="*/ 4 h 937261"/>
                <a:gd name="connsiteX9" fmla="*/ 3438526 w 3438526"/>
                <a:gd name="connsiteY9" fmla="*/ 937261 h 937261"/>
                <a:gd name="connsiteX10" fmla="*/ 2371726 w 3438526"/>
                <a:gd name="connsiteY10" fmla="*/ 937261 h 937261"/>
                <a:gd name="connsiteX11" fmla="*/ 1643061 w 3438526"/>
                <a:gd name="connsiteY11" fmla="*/ 937261 h 937261"/>
                <a:gd name="connsiteX12" fmla="*/ 1066800 w 3438526"/>
                <a:gd name="connsiteY12" fmla="*/ 937261 h 937261"/>
                <a:gd name="connsiteX13" fmla="*/ 576261 w 3438526"/>
                <a:gd name="connsiteY13"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33339" y="0"/>
                  </a:lnTo>
                  <a:lnTo>
                    <a:pt x="609600" y="0"/>
                  </a:lnTo>
                  <a:lnTo>
                    <a:pt x="609600" y="1"/>
                  </a:lnTo>
                  <a:lnTo>
                    <a:pt x="1100139" y="2"/>
                  </a:lnTo>
                  <a:lnTo>
                    <a:pt x="1100139" y="0"/>
                  </a:lnTo>
                  <a:lnTo>
                    <a:pt x="1676400" y="0"/>
                  </a:lnTo>
                  <a:lnTo>
                    <a:pt x="1676400" y="1"/>
                  </a:lnTo>
                  <a:lnTo>
                    <a:pt x="3217928" y="4"/>
                  </a:lnTo>
                  <a:lnTo>
                    <a:pt x="3438526" y="937261"/>
                  </a:lnTo>
                  <a:lnTo>
                    <a:pt x="2371726" y="937261"/>
                  </a:lnTo>
                  <a:lnTo>
                    <a:pt x="1643061" y="937261"/>
                  </a:lnTo>
                  <a:lnTo>
                    <a:pt x="1066800" y="937261"/>
                  </a:lnTo>
                  <a:lnTo>
                    <a:pt x="576261"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2" name="平行四边形 8">
              <a:extLst>
                <a:ext uri="{FF2B5EF4-FFF2-40B4-BE49-F238E27FC236}">
                  <a16:creationId xmlns:a16="http://schemas.microsoft.com/office/drawing/2014/main" xmlns="" id="{A1891195-5F94-4595-B921-3F49B5B733E9}"/>
                </a:ext>
              </a:extLst>
            </p:cNvPr>
            <p:cNvSpPr/>
            <p:nvPr/>
          </p:nvSpPr>
          <p:spPr>
            <a:xfrm rot="16200000" flipH="1">
              <a:off x="3928171"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rgbClr val="00CC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平行四边形 8">
              <a:extLst>
                <a:ext uri="{FF2B5EF4-FFF2-40B4-BE49-F238E27FC236}">
                  <a16:creationId xmlns:a16="http://schemas.microsoft.com/office/drawing/2014/main" xmlns="" id="{A48EA39A-3480-434A-9CEB-4AFE6FEE8811}"/>
                </a:ext>
              </a:extLst>
            </p:cNvPr>
            <p:cNvSpPr/>
            <p:nvPr/>
          </p:nvSpPr>
          <p:spPr>
            <a:xfrm rot="5400000">
              <a:off x="4867019"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rgbClr val="009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54" name="组合 53">
              <a:extLst>
                <a:ext uri="{FF2B5EF4-FFF2-40B4-BE49-F238E27FC236}">
                  <a16:creationId xmlns:a16="http://schemas.microsoft.com/office/drawing/2014/main" xmlns="" id="{0A38ECD9-B175-4FC5-A8CE-562F683BDA78}"/>
                </a:ext>
              </a:extLst>
            </p:cNvPr>
            <p:cNvGrpSpPr/>
            <p:nvPr/>
          </p:nvGrpSpPr>
          <p:grpSpPr>
            <a:xfrm>
              <a:off x="3897789" y="2552700"/>
              <a:ext cx="1882460" cy="338338"/>
              <a:chOff x="3899376" y="3619501"/>
              <a:chExt cx="1882460" cy="338338"/>
            </a:xfrm>
          </p:grpSpPr>
          <p:sp>
            <p:nvSpPr>
              <p:cNvPr id="55" name="任意多边形 48">
                <a:extLst>
                  <a:ext uri="{FF2B5EF4-FFF2-40B4-BE49-F238E27FC236}">
                    <a16:creationId xmlns:a16="http://schemas.microsoft.com/office/drawing/2014/main" xmlns="" id="{E26D475C-2556-4A12-8898-C1450CEB6837}"/>
                  </a:ext>
                </a:extLst>
              </p:cNvPr>
              <p:cNvSpPr/>
              <p:nvPr/>
            </p:nvSpPr>
            <p:spPr>
              <a:xfrm rot="5400000">
                <a:off x="5142449"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6" name="任意多边形 49">
                <a:extLst>
                  <a:ext uri="{FF2B5EF4-FFF2-40B4-BE49-F238E27FC236}">
                    <a16:creationId xmlns:a16="http://schemas.microsoft.com/office/drawing/2014/main" xmlns="" id="{8356E0C5-169C-4D55-8309-489B8501B80F}"/>
                  </a:ext>
                </a:extLst>
              </p:cNvPr>
              <p:cNvSpPr/>
              <p:nvPr/>
            </p:nvSpPr>
            <p:spPr>
              <a:xfrm rot="16200000" flipH="1">
                <a:off x="4200425"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57" name="任意多边形 97">
            <a:extLst>
              <a:ext uri="{FF2B5EF4-FFF2-40B4-BE49-F238E27FC236}">
                <a16:creationId xmlns:a16="http://schemas.microsoft.com/office/drawing/2014/main" xmlns="" id="{E93A3400-B5F5-4ED9-A896-50E36EBAB234}"/>
              </a:ext>
            </a:extLst>
          </p:cNvPr>
          <p:cNvSpPr/>
          <p:nvPr/>
        </p:nvSpPr>
        <p:spPr>
          <a:xfrm rot="5400000">
            <a:off x="3591805" y="4348772"/>
            <a:ext cx="3017096"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8" name="任意多边形 98">
            <a:extLst>
              <a:ext uri="{FF2B5EF4-FFF2-40B4-BE49-F238E27FC236}">
                <a16:creationId xmlns:a16="http://schemas.microsoft.com/office/drawing/2014/main" xmlns="" id="{2F077784-1717-44AB-B177-1B5FD47ABF1E}"/>
              </a:ext>
            </a:extLst>
          </p:cNvPr>
          <p:cNvSpPr/>
          <p:nvPr/>
        </p:nvSpPr>
        <p:spPr>
          <a:xfrm rot="16200000" flipH="1">
            <a:off x="5446151" y="4364012"/>
            <a:ext cx="3017096"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任意多边形 78">
            <a:extLst>
              <a:ext uri="{FF2B5EF4-FFF2-40B4-BE49-F238E27FC236}">
                <a16:creationId xmlns:a16="http://schemas.microsoft.com/office/drawing/2014/main" xmlns="" id="{98DE69A1-DD57-4235-9B32-B41C39841A3C}"/>
              </a:ext>
            </a:extLst>
          </p:cNvPr>
          <p:cNvSpPr/>
          <p:nvPr/>
        </p:nvSpPr>
        <p:spPr>
          <a:xfrm rot="16200000" flipH="1">
            <a:off x="3492298" y="3543211"/>
            <a:ext cx="4204433" cy="855435"/>
          </a:xfrm>
          <a:custGeom>
            <a:avLst/>
            <a:gdLst>
              <a:gd name="connsiteX0" fmla="*/ 0 w 4606609"/>
              <a:gd name="connsiteY0" fmla="*/ 937262 h 937262"/>
              <a:gd name="connsiteX1" fmla="*/ 576261 w 4606609"/>
              <a:gd name="connsiteY1" fmla="*/ 937262 h 937262"/>
              <a:gd name="connsiteX2" fmla="*/ 1066800 w 4606609"/>
              <a:gd name="connsiteY2" fmla="*/ 937262 h 937262"/>
              <a:gd name="connsiteX3" fmla="*/ 1643061 w 4606609"/>
              <a:gd name="connsiteY3" fmla="*/ 937262 h 937262"/>
              <a:gd name="connsiteX4" fmla="*/ 2371726 w 4606609"/>
              <a:gd name="connsiteY4" fmla="*/ 937262 h 937262"/>
              <a:gd name="connsiteX5" fmla="*/ 3438526 w 4606609"/>
              <a:gd name="connsiteY5" fmla="*/ 937262 h 937262"/>
              <a:gd name="connsiteX6" fmla="*/ 3438526 w 4606609"/>
              <a:gd name="connsiteY6" fmla="*/ 937261 h 937262"/>
              <a:gd name="connsiteX7" fmla="*/ 3539809 w 4606609"/>
              <a:gd name="connsiteY7" fmla="*/ 937261 h 937262"/>
              <a:gd name="connsiteX8" fmla="*/ 4606609 w 4606609"/>
              <a:gd name="connsiteY8" fmla="*/ 937261 h 937262"/>
              <a:gd name="connsiteX9" fmla="*/ 4386011 w 4606609"/>
              <a:gd name="connsiteY9" fmla="*/ 4 h 937262"/>
              <a:gd name="connsiteX10" fmla="*/ 2844483 w 4606609"/>
              <a:gd name="connsiteY10" fmla="*/ 1 h 937262"/>
              <a:gd name="connsiteX11" fmla="*/ 2844483 w 4606609"/>
              <a:gd name="connsiteY11" fmla="*/ 0 h 937262"/>
              <a:gd name="connsiteX12" fmla="*/ 2268222 w 4606609"/>
              <a:gd name="connsiteY12" fmla="*/ 0 h 937262"/>
              <a:gd name="connsiteX13" fmla="*/ 2268222 w 4606609"/>
              <a:gd name="connsiteY13" fmla="*/ 2 h 937262"/>
              <a:gd name="connsiteX14" fmla="*/ 1777683 w 4606609"/>
              <a:gd name="connsiteY14" fmla="*/ 1 h 937262"/>
              <a:gd name="connsiteX15" fmla="*/ 1777683 w 4606609"/>
              <a:gd name="connsiteY15" fmla="*/ 0 h 937262"/>
              <a:gd name="connsiteX16" fmla="*/ 1201422 w 4606609"/>
              <a:gd name="connsiteY16" fmla="*/ 0 h 937262"/>
              <a:gd name="connsiteX17" fmla="*/ 1201422 w 4606609"/>
              <a:gd name="connsiteY17" fmla="*/ 1 h 937262"/>
              <a:gd name="connsiteX18" fmla="*/ 1100139 w 4606609"/>
              <a:gd name="connsiteY18" fmla="*/ 1 h 937262"/>
              <a:gd name="connsiteX19" fmla="*/ 1100139 w 4606609"/>
              <a:gd name="connsiteY19" fmla="*/ 3 h 937262"/>
              <a:gd name="connsiteX20" fmla="*/ 609600 w 4606609"/>
              <a:gd name="connsiteY20" fmla="*/ 2 h 937262"/>
              <a:gd name="connsiteX21" fmla="*/ 609600 w 4606609"/>
              <a:gd name="connsiteY21" fmla="*/ 1 h 937262"/>
              <a:gd name="connsiteX22" fmla="*/ 33339 w 4606609"/>
              <a:gd name="connsiteY22" fmla="*/ 1 h 9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6609" h="937262">
                <a:moveTo>
                  <a:pt x="0" y="937262"/>
                </a:moveTo>
                <a:lnTo>
                  <a:pt x="576261" y="937262"/>
                </a:lnTo>
                <a:lnTo>
                  <a:pt x="1066800" y="937262"/>
                </a:lnTo>
                <a:lnTo>
                  <a:pt x="1643061" y="937262"/>
                </a:lnTo>
                <a:lnTo>
                  <a:pt x="2371726" y="937262"/>
                </a:lnTo>
                <a:lnTo>
                  <a:pt x="3438526" y="937262"/>
                </a:lnTo>
                <a:lnTo>
                  <a:pt x="3438526" y="937261"/>
                </a:lnTo>
                <a:lnTo>
                  <a:pt x="3539809" y="937261"/>
                </a:lnTo>
                <a:lnTo>
                  <a:pt x="4606609" y="937261"/>
                </a:lnTo>
                <a:lnTo>
                  <a:pt x="4386011" y="4"/>
                </a:lnTo>
                <a:lnTo>
                  <a:pt x="2844483" y="1"/>
                </a:lnTo>
                <a:lnTo>
                  <a:pt x="2844483" y="0"/>
                </a:lnTo>
                <a:lnTo>
                  <a:pt x="2268222" y="0"/>
                </a:lnTo>
                <a:lnTo>
                  <a:pt x="2268222" y="2"/>
                </a:lnTo>
                <a:lnTo>
                  <a:pt x="1777683" y="1"/>
                </a:lnTo>
                <a:lnTo>
                  <a:pt x="1777683" y="0"/>
                </a:lnTo>
                <a:lnTo>
                  <a:pt x="1201422" y="0"/>
                </a:lnTo>
                <a:lnTo>
                  <a:pt x="1201422" y="1"/>
                </a:lnTo>
                <a:lnTo>
                  <a:pt x="1100139" y="1"/>
                </a:lnTo>
                <a:lnTo>
                  <a:pt x="1100139" y="3"/>
                </a:lnTo>
                <a:lnTo>
                  <a:pt x="609600" y="2"/>
                </a:lnTo>
                <a:lnTo>
                  <a:pt x="609600" y="1"/>
                </a:lnTo>
                <a:lnTo>
                  <a:pt x="33339" y="1"/>
                </a:lnTo>
                <a:close/>
              </a:path>
            </a:pathLst>
          </a:custGeom>
          <a:gradFill>
            <a:gsLst>
              <a:gs pos="0">
                <a:srgbClr val="F6FAFD"/>
              </a:gs>
              <a:gs pos="100000">
                <a:srgbClr val="FCFEFD"/>
              </a:gs>
            </a:gsLst>
            <a:lin ang="5400000" scaled="1"/>
          </a:gra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任意多边形 79">
            <a:extLst>
              <a:ext uri="{FF2B5EF4-FFF2-40B4-BE49-F238E27FC236}">
                <a16:creationId xmlns:a16="http://schemas.microsoft.com/office/drawing/2014/main" xmlns="" id="{C7B5D36A-528D-4815-8ADF-B30477093F39}"/>
              </a:ext>
            </a:extLst>
          </p:cNvPr>
          <p:cNvSpPr/>
          <p:nvPr/>
        </p:nvSpPr>
        <p:spPr>
          <a:xfrm rot="5400000">
            <a:off x="4347733" y="3536256"/>
            <a:ext cx="4204433" cy="855435"/>
          </a:xfrm>
          <a:custGeom>
            <a:avLst/>
            <a:gdLst>
              <a:gd name="connsiteX0" fmla="*/ 0 w 4606609"/>
              <a:gd name="connsiteY0" fmla="*/ 937261 h 937262"/>
              <a:gd name="connsiteX1" fmla="*/ 33339 w 4606609"/>
              <a:gd name="connsiteY1" fmla="*/ 0 h 937262"/>
              <a:gd name="connsiteX2" fmla="*/ 609600 w 4606609"/>
              <a:gd name="connsiteY2" fmla="*/ 0 h 937262"/>
              <a:gd name="connsiteX3" fmla="*/ 609600 w 4606609"/>
              <a:gd name="connsiteY3" fmla="*/ 1 h 937262"/>
              <a:gd name="connsiteX4" fmla="*/ 1100139 w 4606609"/>
              <a:gd name="connsiteY4" fmla="*/ 2 h 937262"/>
              <a:gd name="connsiteX5" fmla="*/ 1100139 w 4606609"/>
              <a:gd name="connsiteY5" fmla="*/ 0 h 937262"/>
              <a:gd name="connsiteX6" fmla="*/ 1676400 w 4606609"/>
              <a:gd name="connsiteY6" fmla="*/ 0 h 937262"/>
              <a:gd name="connsiteX7" fmla="*/ 1676400 w 4606609"/>
              <a:gd name="connsiteY7" fmla="*/ 1 h 937262"/>
              <a:gd name="connsiteX8" fmla="*/ 1777683 w 4606609"/>
              <a:gd name="connsiteY8" fmla="*/ 1 h 937262"/>
              <a:gd name="connsiteX9" fmla="*/ 1777683 w 4606609"/>
              <a:gd name="connsiteY9" fmla="*/ 1 h 937262"/>
              <a:gd name="connsiteX10" fmla="*/ 2268222 w 4606609"/>
              <a:gd name="connsiteY10" fmla="*/ 2 h 937262"/>
              <a:gd name="connsiteX11" fmla="*/ 2268222 w 4606609"/>
              <a:gd name="connsiteY11" fmla="*/ 1 h 937262"/>
              <a:gd name="connsiteX12" fmla="*/ 2844483 w 4606609"/>
              <a:gd name="connsiteY12" fmla="*/ 1 h 937262"/>
              <a:gd name="connsiteX13" fmla="*/ 2844483 w 4606609"/>
              <a:gd name="connsiteY13" fmla="*/ 2 h 937262"/>
              <a:gd name="connsiteX14" fmla="*/ 4386011 w 4606609"/>
              <a:gd name="connsiteY14" fmla="*/ 5 h 937262"/>
              <a:gd name="connsiteX15" fmla="*/ 4606609 w 4606609"/>
              <a:gd name="connsiteY15" fmla="*/ 937262 h 937262"/>
              <a:gd name="connsiteX16" fmla="*/ 3539809 w 4606609"/>
              <a:gd name="connsiteY16" fmla="*/ 937262 h 937262"/>
              <a:gd name="connsiteX17" fmla="*/ 2811144 w 4606609"/>
              <a:gd name="connsiteY17" fmla="*/ 937262 h 937262"/>
              <a:gd name="connsiteX18" fmla="*/ 2234883 w 4606609"/>
              <a:gd name="connsiteY18" fmla="*/ 937262 h 937262"/>
              <a:gd name="connsiteX19" fmla="*/ 1744344 w 4606609"/>
              <a:gd name="connsiteY19" fmla="*/ 937262 h 937262"/>
              <a:gd name="connsiteX20" fmla="*/ 1168083 w 4606609"/>
              <a:gd name="connsiteY20" fmla="*/ 937262 h 937262"/>
              <a:gd name="connsiteX21" fmla="*/ 1168083 w 4606609"/>
              <a:gd name="connsiteY21" fmla="*/ 937261 h 937262"/>
              <a:gd name="connsiteX22" fmla="*/ 1066800 w 4606609"/>
              <a:gd name="connsiteY22" fmla="*/ 937261 h 937262"/>
              <a:gd name="connsiteX23" fmla="*/ 576261 w 4606609"/>
              <a:gd name="connsiteY23" fmla="*/ 937261 h 9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06609" h="937262">
                <a:moveTo>
                  <a:pt x="0" y="937261"/>
                </a:moveTo>
                <a:lnTo>
                  <a:pt x="33339" y="0"/>
                </a:lnTo>
                <a:lnTo>
                  <a:pt x="609600" y="0"/>
                </a:lnTo>
                <a:lnTo>
                  <a:pt x="609600" y="1"/>
                </a:lnTo>
                <a:lnTo>
                  <a:pt x="1100139" y="2"/>
                </a:lnTo>
                <a:lnTo>
                  <a:pt x="1100139" y="0"/>
                </a:lnTo>
                <a:lnTo>
                  <a:pt x="1676400" y="0"/>
                </a:lnTo>
                <a:lnTo>
                  <a:pt x="1676400" y="1"/>
                </a:lnTo>
                <a:lnTo>
                  <a:pt x="1777683" y="1"/>
                </a:lnTo>
                <a:lnTo>
                  <a:pt x="1777683" y="1"/>
                </a:lnTo>
                <a:lnTo>
                  <a:pt x="2268222" y="2"/>
                </a:lnTo>
                <a:lnTo>
                  <a:pt x="2268222" y="1"/>
                </a:lnTo>
                <a:lnTo>
                  <a:pt x="2844483" y="1"/>
                </a:lnTo>
                <a:lnTo>
                  <a:pt x="2844483" y="2"/>
                </a:lnTo>
                <a:lnTo>
                  <a:pt x="4386011" y="5"/>
                </a:lnTo>
                <a:lnTo>
                  <a:pt x="4606609" y="937262"/>
                </a:lnTo>
                <a:lnTo>
                  <a:pt x="3539809" y="937262"/>
                </a:lnTo>
                <a:lnTo>
                  <a:pt x="2811144" y="937262"/>
                </a:lnTo>
                <a:lnTo>
                  <a:pt x="2234883" y="937262"/>
                </a:lnTo>
                <a:lnTo>
                  <a:pt x="1744344" y="937262"/>
                </a:lnTo>
                <a:lnTo>
                  <a:pt x="1168083" y="937262"/>
                </a:lnTo>
                <a:lnTo>
                  <a:pt x="1168083" y="937261"/>
                </a:lnTo>
                <a:lnTo>
                  <a:pt x="1066800" y="937261"/>
                </a:lnTo>
                <a:lnTo>
                  <a:pt x="576261" y="937261"/>
                </a:lnTo>
                <a:close/>
              </a:path>
            </a:pathLst>
          </a:custGeom>
          <a:gradFill>
            <a:gsLst>
              <a:gs pos="100000">
                <a:srgbClr val="D4DAD8"/>
              </a:gs>
              <a:gs pos="0">
                <a:srgbClr val="F3F6F9"/>
              </a:gs>
            </a:gsLst>
            <a:lin ang="5400000" scaled="1"/>
          </a:gra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61" name="组合 60">
            <a:extLst>
              <a:ext uri="{FF2B5EF4-FFF2-40B4-BE49-F238E27FC236}">
                <a16:creationId xmlns:a16="http://schemas.microsoft.com/office/drawing/2014/main" xmlns="" id="{FDD41102-56CF-44E1-93D4-67B324E4E511}"/>
              </a:ext>
            </a:extLst>
          </p:cNvPr>
          <p:cNvGrpSpPr/>
          <p:nvPr/>
        </p:nvGrpSpPr>
        <p:grpSpPr>
          <a:xfrm>
            <a:off x="5166799" y="1864909"/>
            <a:ext cx="1713472" cy="811569"/>
            <a:chOff x="5788188" y="837207"/>
            <a:chExt cx="1877375" cy="889200"/>
          </a:xfrm>
        </p:grpSpPr>
        <p:sp>
          <p:nvSpPr>
            <p:cNvPr id="62" name="平行四边形 8">
              <a:extLst>
                <a:ext uri="{FF2B5EF4-FFF2-40B4-BE49-F238E27FC236}">
                  <a16:creationId xmlns:a16="http://schemas.microsoft.com/office/drawing/2014/main" xmlns="" id="{D7455B01-1C2E-49CD-99C4-A80A6DAE2338}"/>
                </a:ext>
              </a:extLst>
            </p:cNvPr>
            <p:cNvSpPr/>
            <p:nvPr/>
          </p:nvSpPr>
          <p:spPr>
            <a:xfrm rot="16200000" flipH="1">
              <a:off x="5812218" y="813177"/>
              <a:ext cx="889200" cy="937260"/>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3" name="平行四边形 8">
              <a:extLst>
                <a:ext uri="{FF2B5EF4-FFF2-40B4-BE49-F238E27FC236}">
                  <a16:creationId xmlns:a16="http://schemas.microsoft.com/office/drawing/2014/main" xmlns="" id="{EF250E62-9B2D-40C8-A5AD-43CE9E7B3175}"/>
                </a:ext>
              </a:extLst>
            </p:cNvPr>
            <p:cNvSpPr/>
            <p:nvPr/>
          </p:nvSpPr>
          <p:spPr>
            <a:xfrm rot="5400000">
              <a:off x="6749475" y="810319"/>
              <a:ext cx="889200" cy="94297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64" name="任意多边形 116">
            <a:extLst>
              <a:ext uri="{FF2B5EF4-FFF2-40B4-BE49-F238E27FC236}">
                <a16:creationId xmlns:a16="http://schemas.microsoft.com/office/drawing/2014/main" xmlns="" id="{E74BBF1F-425C-4DB5-84E1-D3E06258215D}"/>
              </a:ext>
            </a:extLst>
          </p:cNvPr>
          <p:cNvSpPr/>
          <p:nvPr/>
        </p:nvSpPr>
        <p:spPr>
          <a:xfrm rot="5400000">
            <a:off x="6290909" y="2093181"/>
            <a:ext cx="308800" cy="858332"/>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5" name="任意多边形 117">
            <a:extLst>
              <a:ext uri="{FF2B5EF4-FFF2-40B4-BE49-F238E27FC236}">
                <a16:creationId xmlns:a16="http://schemas.microsoft.com/office/drawing/2014/main" xmlns="" id="{44848C28-399E-43C4-83F2-E824CCE9066A}"/>
              </a:ext>
            </a:extLst>
          </p:cNvPr>
          <p:cNvSpPr/>
          <p:nvPr/>
        </p:nvSpPr>
        <p:spPr>
          <a:xfrm rot="16200000" flipH="1">
            <a:off x="5431128" y="2093181"/>
            <a:ext cx="308800" cy="858332"/>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6" name="任意多边形 120">
            <a:extLst>
              <a:ext uri="{FF2B5EF4-FFF2-40B4-BE49-F238E27FC236}">
                <a16:creationId xmlns:a16="http://schemas.microsoft.com/office/drawing/2014/main" xmlns="" id="{D5354D7E-85D3-43A6-B791-AB87943A2F15}"/>
              </a:ext>
            </a:extLst>
          </p:cNvPr>
          <p:cNvSpPr/>
          <p:nvPr/>
        </p:nvSpPr>
        <p:spPr>
          <a:xfrm>
            <a:off x="2601079"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7" name="任意多边形 121">
            <a:extLst>
              <a:ext uri="{FF2B5EF4-FFF2-40B4-BE49-F238E27FC236}">
                <a16:creationId xmlns:a16="http://schemas.microsoft.com/office/drawing/2014/main" xmlns="" id="{D8FDEF2C-C101-4D0C-8D3E-614D26171C56}"/>
              </a:ext>
            </a:extLst>
          </p:cNvPr>
          <p:cNvSpPr/>
          <p:nvPr/>
        </p:nvSpPr>
        <p:spPr>
          <a:xfrm>
            <a:off x="4314845"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8" name="任意多边形 122">
            <a:extLst>
              <a:ext uri="{FF2B5EF4-FFF2-40B4-BE49-F238E27FC236}">
                <a16:creationId xmlns:a16="http://schemas.microsoft.com/office/drawing/2014/main" xmlns="" id="{93248836-815E-449C-9256-8DD3A7FDD43D}"/>
              </a:ext>
            </a:extLst>
          </p:cNvPr>
          <p:cNvSpPr/>
          <p:nvPr/>
        </p:nvSpPr>
        <p:spPr>
          <a:xfrm>
            <a:off x="6020487"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9" name="任意多边形 123">
            <a:extLst>
              <a:ext uri="{FF2B5EF4-FFF2-40B4-BE49-F238E27FC236}">
                <a16:creationId xmlns:a16="http://schemas.microsoft.com/office/drawing/2014/main" xmlns="" id="{D04BB147-1ED5-4933-982D-846875AADA60}"/>
              </a:ext>
            </a:extLst>
          </p:cNvPr>
          <p:cNvSpPr/>
          <p:nvPr/>
        </p:nvSpPr>
        <p:spPr>
          <a:xfrm>
            <a:off x="7709913"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0" name="任意多边形 124">
            <a:extLst>
              <a:ext uri="{FF2B5EF4-FFF2-40B4-BE49-F238E27FC236}">
                <a16:creationId xmlns:a16="http://schemas.microsoft.com/office/drawing/2014/main" xmlns="" id="{28754A2C-00A2-4806-B411-EF139EF5F53C}"/>
              </a:ext>
            </a:extLst>
          </p:cNvPr>
          <p:cNvSpPr/>
          <p:nvPr/>
        </p:nvSpPr>
        <p:spPr>
          <a:xfrm>
            <a:off x="9409776"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1" name="Freeform 987">
            <a:extLst>
              <a:ext uri="{FF2B5EF4-FFF2-40B4-BE49-F238E27FC236}">
                <a16:creationId xmlns:a16="http://schemas.microsoft.com/office/drawing/2014/main" xmlns="" id="{8C8D1CC1-0C50-4B43-94C2-E3C2E065F1F2}"/>
              </a:ext>
            </a:extLst>
          </p:cNvPr>
          <p:cNvSpPr>
            <a:spLocks noEditPoints="1"/>
          </p:cNvSpPr>
          <p:nvPr/>
        </p:nvSpPr>
        <p:spPr bwMode="auto">
          <a:xfrm>
            <a:off x="3666319" y="4509648"/>
            <a:ext cx="448564" cy="721541"/>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2" name="Freeform 975">
            <a:extLst>
              <a:ext uri="{FF2B5EF4-FFF2-40B4-BE49-F238E27FC236}">
                <a16:creationId xmlns:a16="http://schemas.microsoft.com/office/drawing/2014/main" xmlns="" id="{38D31409-E4ED-48AE-95AB-C6BA0BC9DE3A}"/>
              </a:ext>
            </a:extLst>
          </p:cNvPr>
          <p:cNvSpPr>
            <a:spLocks noEditPoints="1"/>
          </p:cNvSpPr>
          <p:nvPr/>
        </p:nvSpPr>
        <p:spPr bwMode="auto">
          <a:xfrm>
            <a:off x="5371724" y="3855792"/>
            <a:ext cx="426747" cy="527013"/>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3" name="Freeform 979">
            <a:extLst>
              <a:ext uri="{FF2B5EF4-FFF2-40B4-BE49-F238E27FC236}">
                <a16:creationId xmlns:a16="http://schemas.microsoft.com/office/drawing/2014/main" xmlns="" id="{F68E5758-BEEF-457B-923B-02EB4DFFBD50}"/>
              </a:ext>
            </a:extLst>
          </p:cNvPr>
          <p:cNvSpPr>
            <a:spLocks noEditPoints="1"/>
          </p:cNvSpPr>
          <p:nvPr/>
        </p:nvSpPr>
        <p:spPr bwMode="auto">
          <a:xfrm>
            <a:off x="7001869" y="4720421"/>
            <a:ext cx="586747" cy="524699"/>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4" name="Freeform 983">
            <a:extLst>
              <a:ext uri="{FF2B5EF4-FFF2-40B4-BE49-F238E27FC236}">
                <a16:creationId xmlns:a16="http://schemas.microsoft.com/office/drawing/2014/main" xmlns="" id="{F6BD7B97-1796-46B5-B7ED-A7991646E414}"/>
              </a:ext>
            </a:extLst>
          </p:cNvPr>
          <p:cNvSpPr>
            <a:spLocks noEditPoints="1"/>
          </p:cNvSpPr>
          <p:nvPr/>
        </p:nvSpPr>
        <p:spPr bwMode="auto">
          <a:xfrm>
            <a:off x="1877007" y="4952649"/>
            <a:ext cx="542895" cy="557019"/>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75" name="Group 17">
            <a:extLst>
              <a:ext uri="{FF2B5EF4-FFF2-40B4-BE49-F238E27FC236}">
                <a16:creationId xmlns:a16="http://schemas.microsoft.com/office/drawing/2014/main" xmlns="" id="{403DB7CE-1785-4943-ABFA-BF14C3C7359D}"/>
              </a:ext>
            </a:extLst>
          </p:cNvPr>
          <p:cNvGrpSpPr>
            <a:grpSpLocks noChangeAspect="1"/>
          </p:cNvGrpSpPr>
          <p:nvPr/>
        </p:nvGrpSpPr>
        <p:grpSpPr bwMode="auto">
          <a:xfrm>
            <a:off x="8840056" y="5045810"/>
            <a:ext cx="417275" cy="447919"/>
            <a:chOff x="231" y="1205"/>
            <a:chExt cx="640" cy="687"/>
          </a:xfrm>
          <a:solidFill>
            <a:schemeClr val="tx1">
              <a:lumMod val="50000"/>
              <a:lumOff val="50000"/>
            </a:schemeClr>
          </a:solidFill>
          <a:effectLst>
            <a:reflection blurRad="25400" stA="52000" endPos="51000" dir="5400000" sy="-100000" algn="bl" rotWithShape="0"/>
          </a:effectLst>
        </p:grpSpPr>
        <p:sp>
          <p:nvSpPr>
            <p:cNvPr id="76" name="Freeform 18">
              <a:extLst>
                <a:ext uri="{FF2B5EF4-FFF2-40B4-BE49-F238E27FC236}">
                  <a16:creationId xmlns:a16="http://schemas.microsoft.com/office/drawing/2014/main" xmlns="" id="{32067F18-F334-4D01-93ED-6033D3695F81}"/>
                </a:ext>
              </a:extLst>
            </p:cNvPr>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7" name="Freeform 19">
              <a:extLst>
                <a:ext uri="{FF2B5EF4-FFF2-40B4-BE49-F238E27FC236}">
                  <a16:creationId xmlns:a16="http://schemas.microsoft.com/office/drawing/2014/main" xmlns="" id="{F2EBCEA1-CA23-421B-A02A-28EE95547700}"/>
                </a:ext>
              </a:extLst>
            </p:cNvPr>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78" name="组合 77">
            <a:extLst>
              <a:ext uri="{FF2B5EF4-FFF2-40B4-BE49-F238E27FC236}">
                <a16:creationId xmlns:a16="http://schemas.microsoft.com/office/drawing/2014/main" xmlns="" id="{172F9702-7BC1-469F-9538-ADFB3EDAE926}"/>
              </a:ext>
            </a:extLst>
          </p:cNvPr>
          <p:cNvGrpSpPr/>
          <p:nvPr/>
        </p:nvGrpSpPr>
        <p:grpSpPr>
          <a:xfrm>
            <a:off x="2638981" y="4805090"/>
            <a:ext cx="794803" cy="703000"/>
            <a:chOff x="2391028" y="4677759"/>
            <a:chExt cx="870829" cy="770245"/>
          </a:xfrm>
          <a:scene3d>
            <a:camera prst="orthographicFront">
              <a:rot lat="20820000" lon="1800000" rev="0"/>
            </a:camera>
            <a:lightRig rig="threePt" dir="t"/>
          </a:scene3d>
        </p:grpSpPr>
        <p:sp>
          <p:nvSpPr>
            <p:cNvPr id="79" name="文本框 78">
              <a:extLst>
                <a:ext uri="{FF2B5EF4-FFF2-40B4-BE49-F238E27FC236}">
                  <a16:creationId xmlns:a16="http://schemas.microsoft.com/office/drawing/2014/main" xmlns="" id="{E95C306A-97B3-4CFB-9150-3FBB718AA1F0}"/>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rPr>
                <a:t>A</a:t>
              </a:r>
              <a:endParaRPr kumimoji="0" lang="zh-CN" altLang="en-US" sz="32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endParaRPr>
            </a:p>
          </p:txBody>
        </p:sp>
        <p:sp>
          <p:nvSpPr>
            <p:cNvPr id="80" name="文本框 79">
              <a:extLst>
                <a:ext uri="{FF2B5EF4-FFF2-40B4-BE49-F238E27FC236}">
                  <a16:creationId xmlns:a16="http://schemas.microsoft.com/office/drawing/2014/main" xmlns="" id="{0E7163B9-E8BD-48F9-934A-6ED89FA6385B}"/>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81" name="组合 80">
            <a:extLst>
              <a:ext uri="{FF2B5EF4-FFF2-40B4-BE49-F238E27FC236}">
                <a16:creationId xmlns:a16="http://schemas.microsoft.com/office/drawing/2014/main" xmlns="" id="{B7570C92-FFE2-4BCC-AE3C-08A3A5AA9E23}"/>
              </a:ext>
            </a:extLst>
          </p:cNvPr>
          <p:cNvGrpSpPr/>
          <p:nvPr/>
        </p:nvGrpSpPr>
        <p:grpSpPr>
          <a:xfrm>
            <a:off x="4353161" y="3879302"/>
            <a:ext cx="794803" cy="703000"/>
            <a:chOff x="2391028" y="4677759"/>
            <a:chExt cx="870829" cy="770245"/>
          </a:xfrm>
          <a:scene3d>
            <a:camera prst="orthographicFront">
              <a:rot lat="20820000" lon="1800000" rev="0"/>
            </a:camera>
            <a:lightRig rig="threePt" dir="t"/>
          </a:scene3d>
        </p:grpSpPr>
        <p:sp>
          <p:nvSpPr>
            <p:cNvPr id="82" name="文本框 81">
              <a:extLst>
                <a:ext uri="{FF2B5EF4-FFF2-40B4-BE49-F238E27FC236}">
                  <a16:creationId xmlns:a16="http://schemas.microsoft.com/office/drawing/2014/main" xmlns="" id="{4044817F-BD05-49D1-A02F-CC0830A9F646}"/>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rPr>
                <a:t>B</a:t>
              </a:r>
              <a:endParaRPr kumimoji="0" lang="zh-CN" altLang="en-US" sz="32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endParaRPr>
            </a:p>
          </p:txBody>
        </p:sp>
        <p:sp>
          <p:nvSpPr>
            <p:cNvPr id="83" name="文本框 82">
              <a:extLst>
                <a:ext uri="{FF2B5EF4-FFF2-40B4-BE49-F238E27FC236}">
                  <a16:creationId xmlns:a16="http://schemas.microsoft.com/office/drawing/2014/main" xmlns="" id="{4A8ED858-5B50-454E-8933-664D5A76D2C6}"/>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84" name="组合 83">
            <a:extLst>
              <a:ext uri="{FF2B5EF4-FFF2-40B4-BE49-F238E27FC236}">
                <a16:creationId xmlns:a16="http://schemas.microsoft.com/office/drawing/2014/main" xmlns="" id="{A6E90359-82BE-43E9-95D5-91A57C4E4CE4}"/>
              </a:ext>
            </a:extLst>
          </p:cNvPr>
          <p:cNvGrpSpPr/>
          <p:nvPr/>
        </p:nvGrpSpPr>
        <p:grpSpPr>
          <a:xfrm>
            <a:off x="6057813" y="2857854"/>
            <a:ext cx="794803" cy="703000"/>
            <a:chOff x="2391028" y="4677759"/>
            <a:chExt cx="870829" cy="770245"/>
          </a:xfrm>
          <a:scene3d>
            <a:camera prst="orthographicFront">
              <a:rot lat="20820000" lon="1800000" rev="0"/>
            </a:camera>
            <a:lightRig rig="threePt" dir="t"/>
          </a:scene3d>
        </p:grpSpPr>
        <p:sp>
          <p:nvSpPr>
            <p:cNvPr id="85" name="文本框 84">
              <a:extLst>
                <a:ext uri="{FF2B5EF4-FFF2-40B4-BE49-F238E27FC236}">
                  <a16:creationId xmlns:a16="http://schemas.microsoft.com/office/drawing/2014/main" xmlns="" id="{A7D9EA8C-E03B-46CF-938E-0BCB5937C9D4}"/>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rPr>
                <a:t>C</a:t>
              </a:r>
              <a:endParaRPr kumimoji="0" lang="zh-CN" altLang="en-US" sz="32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endParaRPr>
            </a:p>
          </p:txBody>
        </p:sp>
        <p:sp>
          <p:nvSpPr>
            <p:cNvPr id="86" name="文本框 85">
              <a:extLst>
                <a:ext uri="{FF2B5EF4-FFF2-40B4-BE49-F238E27FC236}">
                  <a16:creationId xmlns:a16="http://schemas.microsoft.com/office/drawing/2014/main" xmlns="" id="{C12F4AEB-0B2F-4C62-A2E6-B364C74B0837}"/>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87" name="组合 86">
            <a:extLst>
              <a:ext uri="{FF2B5EF4-FFF2-40B4-BE49-F238E27FC236}">
                <a16:creationId xmlns:a16="http://schemas.microsoft.com/office/drawing/2014/main" xmlns="" id="{E39BDEE6-108E-4D52-8F78-23D2F6DDE1E7}"/>
              </a:ext>
            </a:extLst>
          </p:cNvPr>
          <p:cNvGrpSpPr/>
          <p:nvPr/>
        </p:nvGrpSpPr>
        <p:grpSpPr>
          <a:xfrm>
            <a:off x="7758345" y="3867964"/>
            <a:ext cx="794803" cy="703000"/>
            <a:chOff x="2391028" y="4677759"/>
            <a:chExt cx="870829" cy="770245"/>
          </a:xfrm>
          <a:scene3d>
            <a:camera prst="orthographicFront">
              <a:rot lat="20820000" lon="1800000" rev="0"/>
            </a:camera>
            <a:lightRig rig="threePt" dir="t"/>
          </a:scene3d>
        </p:grpSpPr>
        <p:sp>
          <p:nvSpPr>
            <p:cNvPr id="88" name="文本框 87">
              <a:extLst>
                <a:ext uri="{FF2B5EF4-FFF2-40B4-BE49-F238E27FC236}">
                  <a16:creationId xmlns:a16="http://schemas.microsoft.com/office/drawing/2014/main" xmlns="" id="{6C7C5BB5-63C1-4CB5-8E5D-2167BAE071FF}"/>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rPr>
                <a:t>D</a:t>
              </a:r>
              <a:endParaRPr kumimoji="0" lang="zh-CN" altLang="en-US" sz="32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endParaRPr>
            </a:p>
          </p:txBody>
        </p:sp>
        <p:sp>
          <p:nvSpPr>
            <p:cNvPr id="89" name="文本框 88">
              <a:extLst>
                <a:ext uri="{FF2B5EF4-FFF2-40B4-BE49-F238E27FC236}">
                  <a16:creationId xmlns:a16="http://schemas.microsoft.com/office/drawing/2014/main" xmlns="" id="{D38C8394-B41C-4EF4-A05C-08011D89A456}"/>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90" name="组合 89">
            <a:extLst>
              <a:ext uri="{FF2B5EF4-FFF2-40B4-BE49-F238E27FC236}">
                <a16:creationId xmlns:a16="http://schemas.microsoft.com/office/drawing/2014/main" xmlns="" id="{201E0018-C931-4DC5-8E22-7BF7AD9AC0EF}"/>
              </a:ext>
            </a:extLst>
          </p:cNvPr>
          <p:cNvGrpSpPr/>
          <p:nvPr/>
        </p:nvGrpSpPr>
        <p:grpSpPr>
          <a:xfrm>
            <a:off x="9505153" y="4805090"/>
            <a:ext cx="794803" cy="703000"/>
            <a:chOff x="2391028" y="4677759"/>
            <a:chExt cx="870829" cy="770245"/>
          </a:xfrm>
          <a:scene3d>
            <a:camera prst="orthographicFront">
              <a:rot lat="20820000" lon="1800000" rev="0"/>
            </a:camera>
            <a:lightRig rig="threePt" dir="t"/>
          </a:scene3d>
        </p:grpSpPr>
        <p:sp>
          <p:nvSpPr>
            <p:cNvPr id="91" name="文本框 90">
              <a:extLst>
                <a:ext uri="{FF2B5EF4-FFF2-40B4-BE49-F238E27FC236}">
                  <a16:creationId xmlns:a16="http://schemas.microsoft.com/office/drawing/2014/main" xmlns="" id="{6805486D-C136-4B4C-AD88-95EBB697EC91}"/>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rPr>
                <a:t>E</a:t>
              </a:r>
              <a:endParaRPr kumimoji="0" lang="zh-CN" altLang="en-US" sz="32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endParaRPr>
            </a:p>
          </p:txBody>
        </p:sp>
        <p:sp>
          <p:nvSpPr>
            <p:cNvPr id="92" name="文本框 91">
              <a:extLst>
                <a:ext uri="{FF2B5EF4-FFF2-40B4-BE49-F238E27FC236}">
                  <a16:creationId xmlns:a16="http://schemas.microsoft.com/office/drawing/2014/main" xmlns="" id="{46905413-B2BD-4BFF-994A-F666DC62EE90}"/>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endParaRPr>
            </a:p>
          </p:txBody>
        </p:sp>
      </p:grpSp>
      <p:sp>
        <p:nvSpPr>
          <p:cNvPr id="93" name="文本框 92">
            <a:extLst>
              <a:ext uri="{FF2B5EF4-FFF2-40B4-BE49-F238E27FC236}">
                <a16:creationId xmlns:a16="http://schemas.microsoft.com/office/drawing/2014/main" xmlns="" id="{95E39EA0-B7B0-408F-86F3-1E4C4FB5E555}"/>
              </a:ext>
            </a:extLst>
          </p:cNvPr>
          <p:cNvSpPr txBox="1"/>
          <p:nvPr/>
        </p:nvSpPr>
        <p:spPr>
          <a:xfrm>
            <a:off x="1723693" y="2880548"/>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B850"/>
                </a:solidFill>
                <a:effectLst/>
                <a:uLnTx/>
                <a:uFillTx/>
                <a:latin typeface="微软雅黑"/>
                <a:ea typeface="微软雅黑"/>
                <a:cs typeface="+mn-cs"/>
              </a:rPr>
              <a:t>在此添加标题</a:t>
            </a:r>
          </a:p>
        </p:txBody>
      </p:sp>
      <p:sp>
        <p:nvSpPr>
          <p:cNvPr id="94" name="文本框 93">
            <a:extLst>
              <a:ext uri="{FF2B5EF4-FFF2-40B4-BE49-F238E27FC236}">
                <a16:creationId xmlns:a16="http://schemas.microsoft.com/office/drawing/2014/main" xmlns="" id="{E7856DC8-4064-48D5-A7D8-EC5569739723}"/>
              </a:ext>
            </a:extLst>
          </p:cNvPr>
          <p:cNvSpPr txBox="1"/>
          <p:nvPr/>
        </p:nvSpPr>
        <p:spPr>
          <a:xfrm>
            <a:off x="1723693" y="3172509"/>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95" name="文本框 94">
            <a:extLst>
              <a:ext uri="{FF2B5EF4-FFF2-40B4-BE49-F238E27FC236}">
                <a16:creationId xmlns:a16="http://schemas.microsoft.com/office/drawing/2014/main" xmlns="" id="{ACD4966C-E2F1-4703-9932-64B4FEECFA3A}"/>
              </a:ext>
            </a:extLst>
          </p:cNvPr>
          <p:cNvSpPr txBox="1"/>
          <p:nvPr/>
        </p:nvSpPr>
        <p:spPr>
          <a:xfrm>
            <a:off x="8570724" y="2880548"/>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54C51"/>
                </a:solidFill>
                <a:effectLst/>
                <a:uLnTx/>
                <a:uFillTx/>
                <a:latin typeface="微软雅黑"/>
                <a:ea typeface="微软雅黑"/>
                <a:cs typeface="+mn-cs"/>
              </a:rPr>
              <a:t>在此添加标题</a:t>
            </a:r>
          </a:p>
        </p:txBody>
      </p:sp>
      <p:sp>
        <p:nvSpPr>
          <p:cNvPr id="96" name="文本框 95">
            <a:extLst>
              <a:ext uri="{FF2B5EF4-FFF2-40B4-BE49-F238E27FC236}">
                <a16:creationId xmlns:a16="http://schemas.microsoft.com/office/drawing/2014/main" xmlns="" id="{F80DE67B-CB83-4018-B2AB-244B8456D7ED}"/>
              </a:ext>
            </a:extLst>
          </p:cNvPr>
          <p:cNvSpPr txBox="1"/>
          <p:nvPr/>
        </p:nvSpPr>
        <p:spPr>
          <a:xfrm>
            <a:off x="8570724" y="3172509"/>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97" name="文本框 96">
            <a:extLst>
              <a:ext uri="{FF2B5EF4-FFF2-40B4-BE49-F238E27FC236}">
                <a16:creationId xmlns:a16="http://schemas.microsoft.com/office/drawing/2014/main" xmlns="" id="{B0E12B6D-B78E-4F24-8FA3-80F0B5E7103F}"/>
              </a:ext>
            </a:extLst>
          </p:cNvPr>
          <p:cNvSpPr txBox="1"/>
          <p:nvPr/>
        </p:nvSpPr>
        <p:spPr>
          <a:xfrm>
            <a:off x="6846700" y="1869105"/>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5D1F1"/>
                </a:solidFill>
                <a:effectLst/>
                <a:uLnTx/>
                <a:uFillTx/>
                <a:latin typeface="微软雅黑"/>
                <a:ea typeface="微软雅黑"/>
                <a:cs typeface="+mn-cs"/>
              </a:rPr>
              <a:t>在此添加标题</a:t>
            </a:r>
          </a:p>
        </p:txBody>
      </p:sp>
      <p:sp>
        <p:nvSpPr>
          <p:cNvPr id="98" name="文本框 97">
            <a:extLst>
              <a:ext uri="{FF2B5EF4-FFF2-40B4-BE49-F238E27FC236}">
                <a16:creationId xmlns:a16="http://schemas.microsoft.com/office/drawing/2014/main" xmlns="" id="{50D55478-B7B7-40DF-BDEA-E3396BEBD720}"/>
              </a:ext>
            </a:extLst>
          </p:cNvPr>
          <p:cNvSpPr txBox="1"/>
          <p:nvPr/>
        </p:nvSpPr>
        <p:spPr>
          <a:xfrm>
            <a:off x="6846699" y="2161067"/>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99" name="文本框 98">
            <a:extLst>
              <a:ext uri="{FF2B5EF4-FFF2-40B4-BE49-F238E27FC236}">
                <a16:creationId xmlns:a16="http://schemas.microsoft.com/office/drawing/2014/main" xmlns="" id="{D3E0CEEC-6EB4-4549-8663-CB444D7E1C9D}"/>
              </a:ext>
            </a:extLst>
          </p:cNvPr>
          <p:cNvSpPr txBox="1"/>
          <p:nvPr/>
        </p:nvSpPr>
        <p:spPr>
          <a:xfrm>
            <a:off x="3456967" y="1869105"/>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AF92"/>
                </a:solidFill>
                <a:effectLst/>
                <a:uLnTx/>
                <a:uFillTx/>
                <a:latin typeface="微软雅黑"/>
                <a:ea typeface="微软雅黑"/>
                <a:cs typeface="+mn-cs"/>
              </a:rPr>
              <a:t>在此添加标题</a:t>
            </a:r>
          </a:p>
        </p:txBody>
      </p:sp>
      <p:sp>
        <p:nvSpPr>
          <p:cNvPr id="100" name="文本框 99">
            <a:extLst>
              <a:ext uri="{FF2B5EF4-FFF2-40B4-BE49-F238E27FC236}">
                <a16:creationId xmlns:a16="http://schemas.microsoft.com/office/drawing/2014/main" xmlns="" id="{2F3C943F-EDD2-48DA-A8FF-849D02EA8911}"/>
              </a:ext>
            </a:extLst>
          </p:cNvPr>
          <p:cNvSpPr txBox="1"/>
          <p:nvPr/>
        </p:nvSpPr>
        <p:spPr>
          <a:xfrm>
            <a:off x="3456965" y="2161067"/>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101" name="文本框 100">
            <a:extLst>
              <a:ext uri="{FF2B5EF4-FFF2-40B4-BE49-F238E27FC236}">
                <a16:creationId xmlns:a16="http://schemas.microsoft.com/office/drawing/2014/main" xmlns="" id="{A9AC2A9B-0E16-4053-A4D9-B9BEA76F8D1E}"/>
              </a:ext>
            </a:extLst>
          </p:cNvPr>
          <p:cNvSpPr txBox="1"/>
          <p:nvPr/>
        </p:nvSpPr>
        <p:spPr>
          <a:xfrm>
            <a:off x="5150406" y="823017"/>
            <a:ext cx="2073354"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115686"/>
                </a:solidFill>
                <a:effectLst/>
                <a:uLnTx/>
                <a:uFillTx/>
                <a:latin typeface="微软雅黑"/>
                <a:ea typeface="微软雅黑"/>
                <a:cs typeface="+mn-cs"/>
              </a:rPr>
              <a:t>在此添加标题</a:t>
            </a:r>
          </a:p>
        </p:txBody>
      </p:sp>
      <p:sp>
        <p:nvSpPr>
          <p:cNvPr id="102" name="文本框 101">
            <a:extLst>
              <a:ext uri="{FF2B5EF4-FFF2-40B4-BE49-F238E27FC236}">
                <a16:creationId xmlns:a16="http://schemas.microsoft.com/office/drawing/2014/main" xmlns="" id="{A8EFD481-6F10-447D-8109-7DB3AE126EA6}"/>
              </a:ext>
            </a:extLst>
          </p:cNvPr>
          <p:cNvSpPr txBox="1"/>
          <p:nvPr/>
        </p:nvSpPr>
        <p:spPr>
          <a:xfrm>
            <a:off x="5150405" y="1114979"/>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Tree>
    <p:extLst>
      <p:ext uri="{BB962C8B-B14F-4D97-AF65-F5344CB8AC3E}">
        <p14:creationId xmlns:p14="http://schemas.microsoft.com/office/powerpoint/2010/main" val="285613647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1000"/>
                                        <p:tgtEl>
                                          <p:spTgt spid="49"/>
                                        </p:tgtEl>
                                      </p:cBhvr>
                                    </p:animEffect>
                                    <p:anim calcmode="lin" valueType="num">
                                      <p:cBhvr>
                                        <p:cTn id="58" dur="1000" fill="hold"/>
                                        <p:tgtEl>
                                          <p:spTgt spid="49"/>
                                        </p:tgtEl>
                                        <p:attrNameLst>
                                          <p:attrName>ppt_x</p:attrName>
                                        </p:attrNameLst>
                                      </p:cBhvr>
                                      <p:tavLst>
                                        <p:tav tm="0">
                                          <p:val>
                                            <p:strVal val="#ppt_x"/>
                                          </p:val>
                                        </p:tav>
                                        <p:tav tm="100000">
                                          <p:val>
                                            <p:strVal val="#ppt_x"/>
                                          </p:val>
                                        </p:tav>
                                      </p:tavLst>
                                    </p:anim>
                                    <p:anim calcmode="lin" valueType="num">
                                      <p:cBhvr>
                                        <p:cTn id="59" dur="1000" fill="hold"/>
                                        <p:tgtEl>
                                          <p:spTgt spid="4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1000"/>
                                        <p:tgtEl>
                                          <p:spTgt spid="57"/>
                                        </p:tgtEl>
                                      </p:cBhvr>
                                    </p:animEffect>
                                    <p:anim calcmode="lin" valueType="num">
                                      <p:cBhvr>
                                        <p:cTn id="63" dur="1000" fill="hold"/>
                                        <p:tgtEl>
                                          <p:spTgt spid="57"/>
                                        </p:tgtEl>
                                        <p:attrNameLst>
                                          <p:attrName>ppt_x</p:attrName>
                                        </p:attrNameLst>
                                      </p:cBhvr>
                                      <p:tavLst>
                                        <p:tav tm="0">
                                          <p:val>
                                            <p:strVal val="#ppt_x"/>
                                          </p:val>
                                        </p:tav>
                                        <p:tav tm="100000">
                                          <p:val>
                                            <p:strVal val="#ppt_x"/>
                                          </p:val>
                                        </p:tav>
                                      </p:tavLst>
                                    </p:anim>
                                    <p:anim calcmode="lin" valueType="num">
                                      <p:cBhvr>
                                        <p:cTn id="64" dur="1000" fill="hold"/>
                                        <p:tgtEl>
                                          <p:spTgt spid="5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1000"/>
                                        <p:tgtEl>
                                          <p:spTgt spid="58"/>
                                        </p:tgtEl>
                                      </p:cBhvr>
                                    </p:animEffect>
                                    <p:anim calcmode="lin" valueType="num">
                                      <p:cBhvr>
                                        <p:cTn id="68" dur="1000" fill="hold"/>
                                        <p:tgtEl>
                                          <p:spTgt spid="58"/>
                                        </p:tgtEl>
                                        <p:attrNameLst>
                                          <p:attrName>ppt_x</p:attrName>
                                        </p:attrNameLst>
                                      </p:cBhvr>
                                      <p:tavLst>
                                        <p:tav tm="0">
                                          <p:val>
                                            <p:strVal val="#ppt_x"/>
                                          </p:val>
                                        </p:tav>
                                        <p:tav tm="100000">
                                          <p:val>
                                            <p:strVal val="#ppt_x"/>
                                          </p:val>
                                        </p:tav>
                                      </p:tavLst>
                                    </p:anim>
                                    <p:anim calcmode="lin" valueType="num">
                                      <p:cBhvr>
                                        <p:cTn id="69" dur="1000" fill="hold"/>
                                        <p:tgtEl>
                                          <p:spTgt spid="5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1000"/>
                                        <p:tgtEl>
                                          <p:spTgt spid="60"/>
                                        </p:tgtEl>
                                      </p:cBhvr>
                                    </p:animEffect>
                                    <p:anim calcmode="lin" valueType="num">
                                      <p:cBhvr>
                                        <p:cTn id="78" dur="1000" fill="hold"/>
                                        <p:tgtEl>
                                          <p:spTgt spid="60"/>
                                        </p:tgtEl>
                                        <p:attrNameLst>
                                          <p:attrName>ppt_x</p:attrName>
                                        </p:attrNameLst>
                                      </p:cBhvr>
                                      <p:tavLst>
                                        <p:tav tm="0">
                                          <p:val>
                                            <p:strVal val="#ppt_x"/>
                                          </p:val>
                                        </p:tav>
                                        <p:tav tm="100000">
                                          <p:val>
                                            <p:strVal val="#ppt_x"/>
                                          </p:val>
                                        </p:tav>
                                      </p:tavLst>
                                    </p:anim>
                                    <p:anim calcmode="lin" valueType="num">
                                      <p:cBhvr>
                                        <p:cTn id="79" dur="1000" fill="hold"/>
                                        <p:tgtEl>
                                          <p:spTgt spid="6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1000"/>
                                        <p:tgtEl>
                                          <p:spTgt spid="61"/>
                                        </p:tgtEl>
                                      </p:cBhvr>
                                    </p:animEffect>
                                    <p:anim calcmode="lin" valueType="num">
                                      <p:cBhvr>
                                        <p:cTn id="83" dur="1000" fill="hold"/>
                                        <p:tgtEl>
                                          <p:spTgt spid="61"/>
                                        </p:tgtEl>
                                        <p:attrNameLst>
                                          <p:attrName>ppt_x</p:attrName>
                                        </p:attrNameLst>
                                      </p:cBhvr>
                                      <p:tavLst>
                                        <p:tav tm="0">
                                          <p:val>
                                            <p:strVal val="#ppt_x"/>
                                          </p:val>
                                        </p:tav>
                                        <p:tav tm="100000">
                                          <p:val>
                                            <p:strVal val="#ppt_x"/>
                                          </p:val>
                                        </p:tav>
                                      </p:tavLst>
                                    </p:anim>
                                    <p:anim calcmode="lin" valueType="num">
                                      <p:cBhvr>
                                        <p:cTn id="84" dur="1000" fill="hold"/>
                                        <p:tgtEl>
                                          <p:spTgt spid="6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1000"/>
                                        <p:tgtEl>
                                          <p:spTgt spid="64"/>
                                        </p:tgtEl>
                                      </p:cBhvr>
                                    </p:animEffect>
                                    <p:anim calcmode="lin" valueType="num">
                                      <p:cBhvr>
                                        <p:cTn id="88" dur="1000" fill="hold"/>
                                        <p:tgtEl>
                                          <p:spTgt spid="64"/>
                                        </p:tgtEl>
                                        <p:attrNameLst>
                                          <p:attrName>ppt_x</p:attrName>
                                        </p:attrNameLst>
                                      </p:cBhvr>
                                      <p:tavLst>
                                        <p:tav tm="0">
                                          <p:val>
                                            <p:strVal val="#ppt_x"/>
                                          </p:val>
                                        </p:tav>
                                        <p:tav tm="100000">
                                          <p:val>
                                            <p:strVal val="#ppt_x"/>
                                          </p:val>
                                        </p:tav>
                                      </p:tavLst>
                                    </p:anim>
                                    <p:anim calcmode="lin" valueType="num">
                                      <p:cBhvr>
                                        <p:cTn id="89" dur="1000" fill="hold"/>
                                        <p:tgtEl>
                                          <p:spTgt spid="6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000"/>
                                        <p:tgtEl>
                                          <p:spTgt spid="66"/>
                                        </p:tgtEl>
                                      </p:cBhvr>
                                    </p:animEffect>
                                    <p:anim calcmode="lin" valueType="num">
                                      <p:cBhvr>
                                        <p:cTn id="98" dur="1000" fill="hold"/>
                                        <p:tgtEl>
                                          <p:spTgt spid="66"/>
                                        </p:tgtEl>
                                        <p:attrNameLst>
                                          <p:attrName>ppt_x</p:attrName>
                                        </p:attrNameLst>
                                      </p:cBhvr>
                                      <p:tavLst>
                                        <p:tav tm="0">
                                          <p:val>
                                            <p:strVal val="#ppt_x"/>
                                          </p:val>
                                        </p:tav>
                                        <p:tav tm="100000">
                                          <p:val>
                                            <p:strVal val="#ppt_x"/>
                                          </p:val>
                                        </p:tav>
                                      </p:tavLst>
                                    </p:anim>
                                    <p:anim calcmode="lin" valueType="num">
                                      <p:cBhvr>
                                        <p:cTn id="99" dur="1000" fill="hold"/>
                                        <p:tgtEl>
                                          <p:spTgt spid="6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1000"/>
                                        <p:tgtEl>
                                          <p:spTgt spid="67"/>
                                        </p:tgtEl>
                                      </p:cBhvr>
                                    </p:animEffect>
                                    <p:anim calcmode="lin" valueType="num">
                                      <p:cBhvr>
                                        <p:cTn id="103" dur="1000" fill="hold"/>
                                        <p:tgtEl>
                                          <p:spTgt spid="67"/>
                                        </p:tgtEl>
                                        <p:attrNameLst>
                                          <p:attrName>ppt_x</p:attrName>
                                        </p:attrNameLst>
                                      </p:cBhvr>
                                      <p:tavLst>
                                        <p:tav tm="0">
                                          <p:val>
                                            <p:strVal val="#ppt_x"/>
                                          </p:val>
                                        </p:tav>
                                        <p:tav tm="100000">
                                          <p:val>
                                            <p:strVal val="#ppt_x"/>
                                          </p:val>
                                        </p:tav>
                                      </p:tavLst>
                                    </p:anim>
                                    <p:anim calcmode="lin" valueType="num">
                                      <p:cBhvr>
                                        <p:cTn id="104" dur="1000" fill="hold"/>
                                        <p:tgtEl>
                                          <p:spTgt spid="6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1000"/>
                                        <p:tgtEl>
                                          <p:spTgt spid="68"/>
                                        </p:tgtEl>
                                      </p:cBhvr>
                                    </p:animEffect>
                                    <p:anim calcmode="lin" valueType="num">
                                      <p:cBhvr>
                                        <p:cTn id="108" dur="1000" fill="hold"/>
                                        <p:tgtEl>
                                          <p:spTgt spid="68"/>
                                        </p:tgtEl>
                                        <p:attrNameLst>
                                          <p:attrName>ppt_x</p:attrName>
                                        </p:attrNameLst>
                                      </p:cBhvr>
                                      <p:tavLst>
                                        <p:tav tm="0">
                                          <p:val>
                                            <p:strVal val="#ppt_x"/>
                                          </p:val>
                                        </p:tav>
                                        <p:tav tm="100000">
                                          <p:val>
                                            <p:strVal val="#ppt_x"/>
                                          </p:val>
                                        </p:tav>
                                      </p:tavLst>
                                    </p:anim>
                                    <p:anim calcmode="lin" valueType="num">
                                      <p:cBhvr>
                                        <p:cTn id="109" dur="1000" fill="hold"/>
                                        <p:tgtEl>
                                          <p:spTgt spid="6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1000"/>
                                        <p:tgtEl>
                                          <p:spTgt spid="69"/>
                                        </p:tgtEl>
                                      </p:cBhvr>
                                    </p:animEffect>
                                    <p:anim calcmode="lin" valueType="num">
                                      <p:cBhvr>
                                        <p:cTn id="113" dur="1000" fill="hold"/>
                                        <p:tgtEl>
                                          <p:spTgt spid="69"/>
                                        </p:tgtEl>
                                        <p:attrNameLst>
                                          <p:attrName>ppt_x</p:attrName>
                                        </p:attrNameLst>
                                      </p:cBhvr>
                                      <p:tavLst>
                                        <p:tav tm="0">
                                          <p:val>
                                            <p:strVal val="#ppt_x"/>
                                          </p:val>
                                        </p:tav>
                                        <p:tav tm="100000">
                                          <p:val>
                                            <p:strVal val="#ppt_x"/>
                                          </p:val>
                                        </p:tav>
                                      </p:tavLst>
                                    </p:anim>
                                    <p:anim calcmode="lin" valueType="num">
                                      <p:cBhvr>
                                        <p:cTn id="114" dur="1000" fill="hold"/>
                                        <p:tgtEl>
                                          <p:spTgt spid="6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fade">
                                      <p:cBhvr>
                                        <p:cTn id="117" dur="1000"/>
                                        <p:tgtEl>
                                          <p:spTgt spid="70"/>
                                        </p:tgtEl>
                                      </p:cBhvr>
                                    </p:animEffect>
                                    <p:anim calcmode="lin" valueType="num">
                                      <p:cBhvr>
                                        <p:cTn id="118" dur="1000" fill="hold"/>
                                        <p:tgtEl>
                                          <p:spTgt spid="70"/>
                                        </p:tgtEl>
                                        <p:attrNameLst>
                                          <p:attrName>ppt_x</p:attrName>
                                        </p:attrNameLst>
                                      </p:cBhvr>
                                      <p:tavLst>
                                        <p:tav tm="0">
                                          <p:val>
                                            <p:strVal val="#ppt_x"/>
                                          </p:val>
                                        </p:tav>
                                        <p:tav tm="100000">
                                          <p:val>
                                            <p:strVal val="#ppt_x"/>
                                          </p:val>
                                        </p:tav>
                                      </p:tavLst>
                                    </p:anim>
                                    <p:anim calcmode="lin" valueType="num">
                                      <p:cBhvr>
                                        <p:cTn id="119" dur="1000" fill="hold"/>
                                        <p:tgtEl>
                                          <p:spTgt spid="7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1000"/>
                                        <p:tgtEl>
                                          <p:spTgt spid="71"/>
                                        </p:tgtEl>
                                      </p:cBhvr>
                                    </p:animEffect>
                                    <p:anim calcmode="lin" valueType="num">
                                      <p:cBhvr>
                                        <p:cTn id="123" dur="1000" fill="hold"/>
                                        <p:tgtEl>
                                          <p:spTgt spid="71"/>
                                        </p:tgtEl>
                                        <p:attrNameLst>
                                          <p:attrName>ppt_x</p:attrName>
                                        </p:attrNameLst>
                                      </p:cBhvr>
                                      <p:tavLst>
                                        <p:tav tm="0">
                                          <p:val>
                                            <p:strVal val="#ppt_x"/>
                                          </p:val>
                                        </p:tav>
                                        <p:tav tm="100000">
                                          <p:val>
                                            <p:strVal val="#ppt_x"/>
                                          </p:val>
                                        </p:tav>
                                      </p:tavLst>
                                    </p:anim>
                                    <p:anim calcmode="lin" valueType="num">
                                      <p:cBhvr>
                                        <p:cTn id="124" dur="1000" fill="hold"/>
                                        <p:tgtEl>
                                          <p:spTgt spid="7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fade">
                                      <p:cBhvr>
                                        <p:cTn id="127" dur="1000"/>
                                        <p:tgtEl>
                                          <p:spTgt spid="72"/>
                                        </p:tgtEl>
                                      </p:cBhvr>
                                    </p:animEffect>
                                    <p:anim calcmode="lin" valueType="num">
                                      <p:cBhvr>
                                        <p:cTn id="128" dur="1000" fill="hold"/>
                                        <p:tgtEl>
                                          <p:spTgt spid="72"/>
                                        </p:tgtEl>
                                        <p:attrNameLst>
                                          <p:attrName>ppt_x</p:attrName>
                                        </p:attrNameLst>
                                      </p:cBhvr>
                                      <p:tavLst>
                                        <p:tav tm="0">
                                          <p:val>
                                            <p:strVal val="#ppt_x"/>
                                          </p:val>
                                        </p:tav>
                                        <p:tav tm="100000">
                                          <p:val>
                                            <p:strVal val="#ppt_x"/>
                                          </p:val>
                                        </p:tav>
                                      </p:tavLst>
                                    </p:anim>
                                    <p:anim calcmode="lin" valueType="num">
                                      <p:cBhvr>
                                        <p:cTn id="129" dur="1000" fill="hold"/>
                                        <p:tgtEl>
                                          <p:spTgt spid="7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1000"/>
                                        <p:tgtEl>
                                          <p:spTgt spid="73"/>
                                        </p:tgtEl>
                                      </p:cBhvr>
                                    </p:animEffect>
                                    <p:anim calcmode="lin" valueType="num">
                                      <p:cBhvr>
                                        <p:cTn id="133" dur="1000" fill="hold"/>
                                        <p:tgtEl>
                                          <p:spTgt spid="73"/>
                                        </p:tgtEl>
                                        <p:attrNameLst>
                                          <p:attrName>ppt_x</p:attrName>
                                        </p:attrNameLst>
                                      </p:cBhvr>
                                      <p:tavLst>
                                        <p:tav tm="0">
                                          <p:val>
                                            <p:strVal val="#ppt_x"/>
                                          </p:val>
                                        </p:tav>
                                        <p:tav tm="100000">
                                          <p:val>
                                            <p:strVal val="#ppt_x"/>
                                          </p:val>
                                        </p:tav>
                                      </p:tavLst>
                                    </p:anim>
                                    <p:anim calcmode="lin" valueType="num">
                                      <p:cBhvr>
                                        <p:cTn id="134" dur="1000" fill="hold"/>
                                        <p:tgtEl>
                                          <p:spTgt spid="7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74"/>
                                        </p:tgtEl>
                                        <p:attrNameLst>
                                          <p:attrName>style.visibility</p:attrName>
                                        </p:attrNameLst>
                                      </p:cBhvr>
                                      <p:to>
                                        <p:strVal val="visible"/>
                                      </p:to>
                                    </p:set>
                                    <p:animEffect transition="in" filter="fade">
                                      <p:cBhvr>
                                        <p:cTn id="137" dur="1000"/>
                                        <p:tgtEl>
                                          <p:spTgt spid="74"/>
                                        </p:tgtEl>
                                      </p:cBhvr>
                                    </p:animEffect>
                                    <p:anim calcmode="lin" valueType="num">
                                      <p:cBhvr>
                                        <p:cTn id="138" dur="1000" fill="hold"/>
                                        <p:tgtEl>
                                          <p:spTgt spid="74"/>
                                        </p:tgtEl>
                                        <p:attrNameLst>
                                          <p:attrName>ppt_x</p:attrName>
                                        </p:attrNameLst>
                                      </p:cBhvr>
                                      <p:tavLst>
                                        <p:tav tm="0">
                                          <p:val>
                                            <p:strVal val="#ppt_x"/>
                                          </p:val>
                                        </p:tav>
                                        <p:tav tm="100000">
                                          <p:val>
                                            <p:strVal val="#ppt_x"/>
                                          </p:val>
                                        </p:tav>
                                      </p:tavLst>
                                    </p:anim>
                                    <p:anim calcmode="lin" valueType="num">
                                      <p:cBhvr>
                                        <p:cTn id="139" dur="1000" fill="hold"/>
                                        <p:tgtEl>
                                          <p:spTgt spid="74"/>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1000"/>
                                        <p:tgtEl>
                                          <p:spTgt spid="75"/>
                                        </p:tgtEl>
                                      </p:cBhvr>
                                    </p:animEffect>
                                    <p:anim calcmode="lin" valueType="num">
                                      <p:cBhvr>
                                        <p:cTn id="143" dur="1000" fill="hold"/>
                                        <p:tgtEl>
                                          <p:spTgt spid="75"/>
                                        </p:tgtEl>
                                        <p:attrNameLst>
                                          <p:attrName>ppt_x</p:attrName>
                                        </p:attrNameLst>
                                      </p:cBhvr>
                                      <p:tavLst>
                                        <p:tav tm="0">
                                          <p:val>
                                            <p:strVal val="#ppt_x"/>
                                          </p:val>
                                        </p:tav>
                                        <p:tav tm="100000">
                                          <p:val>
                                            <p:strVal val="#ppt_x"/>
                                          </p:val>
                                        </p:tav>
                                      </p:tavLst>
                                    </p:anim>
                                    <p:anim calcmode="lin" valueType="num">
                                      <p:cBhvr>
                                        <p:cTn id="144" dur="1000" fill="hold"/>
                                        <p:tgtEl>
                                          <p:spTgt spid="75"/>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1000"/>
                                        <p:tgtEl>
                                          <p:spTgt spid="78"/>
                                        </p:tgtEl>
                                      </p:cBhvr>
                                    </p:animEffect>
                                    <p:anim calcmode="lin" valueType="num">
                                      <p:cBhvr>
                                        <p:cTn id="148" dur="1000" fill="hold"/>
                                        <p:tgtEl>
                                          <p:spTgt spid="78"/>
                                        </p:tgtEl>
                                        <p:attrNameLst>
                                          <p:attrName>ppt_x</p:attrName>
                                        </p:attrNameLst>
                                      </p:cBhvr>
                                      <p:tavLst>
                                        <p:tav tm="0">
                                          <p:val>
                                            <p:strVal val="#ppt_x"/>
                                          </p:val>
                                        </p:tav>
                                        <p:tav tm="100000">
                                          <p:val>
                                            <p:strVal val="#ppt_x"/>
                                          </p:val>
                                        </p:tav>
                                      </p:tavLst>
                                    </p:anim>
                                    <p:anim calcmode="lin" valueType="num">
                                      <p:cBhvr>
                                        <p:cTn id="149" dur="1000" fill="hold"/>
                                        <p:tgtEl>
                                          <p:spTgt spid="78"/>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fade">
                                      <p:cBhvr>
                                        <p:cTn id="152" dur="1000"/>
                                        <p:tgtEl>
                                          <p:spTgt spid="81"/>
                                        </p:tgtEl>
                                      </p:cBhvr>
                                    </p:animEffect>
                                    <p:anim calcmode="lin" valueType="num">
                                      <p:cBhvr>
                                        <p:cTn id="153" dur="1000" fill="hold"/>
                                        <p:tgtEl>
                                          <p:spTgt spid="81"/>
                                        </p:tgtEl>
                                        <p:attrNameLst>
                                          <p:attrName>ppt_x</p:attrName>
                                        </p:attrNameLst>
                                      </p:cBhvr>
                                      <p:tavLst>
                                        <p:tav tm="0">
                                          <p:val>
                                            <p:strVal val="#ppt_x"/>
                                          </p:val>
                                        </p:tav>
                                        <p:tav tm="100000">
                                          <p:val>
                                            <p:strVal val="#ppt_x"/>
                                          </p:val>
                                        </p:tav>
                                      </p:tavLst>
                                    </p:anim>
                                    <p:anim calcmode="lin" valueType="num">
                                      <p:cBhvr>
                                        <p:cTn id="154" dur="1000" fill="hold"/>
                                        <p:tgtEl>
                                          <p:spTgt spid="81"/>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84"/>
                                        </p:tgtEl>
                                        <p:attrNameLst>
                                          <p:attrName>style.visibility</p:attrName>
                                        </p:attrNameLst>
                                      </p:cBhvr>
                                      <p:to>
                                        <p:strVal val="visible"/>
                                      </p:to>
                                    </p:set>
                                    <p:animEffect transition="in" filter="fade">
                                      <p:cBhvr>
                                        <p:cTn id="157" dur="1000"/>
                                        <p:tgtEl>
                                          <p:spTgt spid="84"/>
                                        </p:tgtEl>
                                      </p:cBhvr>
                                    </p:animEffect>
                                    <p:anim calcmode="lin" valueType="num">
                                      <p:cBhvr>
                                        <p:cTn id="158" dur="1000" fill="hold"/>
                                        <p:tgtEl>
                                          <p:spTgt spid="84"/>
                                        </p:tgtEl>
                                        <p:attrNameLst>
                                          <p:attrName>ppt_x</p:attrName>
                                        </p:attrNameLst>
                                      </p:cBhvr>
                                      <p:tavLst>
                                        <p:tav tm="0">
                                          <p:val>
                                            <p:strVal val="#ppt_x"/>
                                          </p:val>
                                        </p:tav>
                                        <p:tav tm="100000">
                                          <p:val>
                                            <p:strVal val="#ppt_x"/>
                                          </p:val>
                                        </p:tav>
                                      </p:tavLst>
                                    </p:anim>
                                    <p:anim calcmode="lin" valueType="num">
                                      <p:cBhvr>
                                        <p:cTn id="159" dur="1000" fill="hold"/>
                                        <p:tgtEl>
                                          <p:spTgt spid="84"/>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87"/>
                                        </p:tgtEl>
                                        <p:attrNameLst>
                                          <p:attrName>style.visibility</p:attrName>
                                        </p:attrNameLst>
                                      </p:cBhvr>
                                      <p:to>
                                        <p:strVal val="visible"/>
                                      </p:to>
                                    </p:set>
                                    <p:animEffect transition="in" filter="fade">
                                      <p:cBhvr>
                                        <p:cTn id="162" dur="1000"/>
                                        <p:tgtEl>
                                          <p:spTgt spid="87"/>
                                        </p:tgtEl>
                                      </p:cBhvr>
                                    </p:animEffect>
                                    <p:anim calcmode="lin" valueType="num">
                                      <p:cBhvr>
                                        <p:cTn id="163" dur="1000" fill="hold"/>
                                        <p:tgtEl>
                                          <p:spTgt spid="87"/>
                                        </p:tgtEl>
                                        <p:attrNameLst>
                                          <p:attrName>ppt_x</p:attrName>
                                        </p:attrNameLst>
                                      </p:cBhvr>
                                      <p:tavLst>
                                        <p:tav tm="0">
                                          <p:val>
                                            <p:strVal val="#ppt_x"/>
                                          </p:val>
                                        </p:tav>
                                        <p:tav tm="100000">
                                          <p:val>
                                            <p:strVal val="#ppt_x"/>
                                          </p:val>
                                        </p:tav>
                                      </p:tavLst>
                                    </p:anim>
                                    <p:anim calcmode="lin" valueType="num">
                                      <p:cBhvr>
                                        <p:cTn id="164" dur="1000" fill="hold"/>
                                        <p:tgtEl>
                                          <p:spTgt spid="87"/>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90"/>
                                        </p:tgtEl>
                                        <p:attrNameLst>
                                          <p:attrName>style.visibility</p:attrName>
                                        </p:attrNameLst>
                                      </p:cBhvr>
                                      <p:to>
                                        <p:strVal val="visible"/>
                                      </p:to>
                                    </p:set>
                                    <p:animEffect transition="in" filter="fade">
                                      <p:cBhvr>
                                        <p:cTn id="167" dur="1000"/>
                                        <p:tgtEl>
                                          <p:spTgt spid="90"/>
                                        </p:tgtEl>
                                      </p:cBhvr>
                                    </p:animEffect>
                                    <p:anim calcmode="lin" valueType="num">
                                      <p:cBhvr>
                                        <p:cTn id="168" dur="1000" fill="hold"/>
                                        <p:tgtEl>
                                          <p:spTgt spid="90"/>
                                        </p:tgtEl>
                                        <p:attrNameLst>
                                          <p:attrName>ppt_x</p:attrName>
                                        </p:attrNameLst>
                                      </p:cBhvr>
                                      <p:tavLst>
                                        <p:tav tm="0">
                                          <p:val>
                                            <p:strVal val="#ppt_x"/>
                                          </p:val>
                                        </p:tav>
                                        <p:tav tm="100000">
                                          <p:val>
                                            <p:strVal val="#ppt_x"/>
                                          </p:val>
                                        </p:tav>
                                      </p:tavLst>
                                    </p:anim>
                                    <p:anim calcmode="lin" valueType="num">
                                      <p:cBhvr>
                                        <p:cTn id="169" dur="1000" fill="hold"/>
                                        <p:tgtEl>
                                          <p:spTgt spid="90"/>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93"/>
                                        </p:tgtEl>
                                        <p:attrNameLst>
                                          <p:attrName>style.visibility</p:attrName>
                                        </p:attrNameLst>
                                      </p:cBhvr>
                                      <p:to>
                                        <p:strVal val="visible"/>
                                      </p:to>
                                    </p:set>
                                    <p:animEffect transition="in" filter="fade">
                                      <p:cBhvr>
                                        <p:cTn id="172" dur="1000"/>
                                        <p:tgtEl>
                                          <p:spTgt spid="93"/>
                                        </p:tgtEl>
                                      </p:cBhvr>
                                    </p:animEffect>
                                    <p:anim calcmode="lin" valueType="num">
                                      <p:cBhvr>
                                        <p:cTn id="173" dur="1000" fill="hold"/>
                                        <p:tgtEl>
                                          <p:spTgt spid="93"/>
                                        </p:tgtEl>
                                        <p:attrNameLst>
                                          <p:attrName>ppt_x</p:attrName>
                                        </p:attrNameLst>
                                      </p:cBhvr>
                                      <p:tavLst>
                                        <p:tav tm="0">
                                          <p:val>
                                            <p:strVal val="#ppt_x"/>
                                          </p:val>
                                        </p:tav>
                                        <p:tav tm="100000">
                                          <p:val>
                                            <p:strVal val="#ppt_x"/>
                                          </p:val>
                                        </p:tav>
                                      </p:tavLst>
                                    </p:anim>
                                    <p:anim calcmode="lin" valueType="num">
                                      <p:cBhvr>
                                        <p:cTn id="174" dur="1000" fill="hold"/>
                                        <p:tgtEl>
                                          <p:spTgt spid="93"/>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94"/>
                                        </p:tgtEl>
                                        <p:attrNameLst>
                                          <p:attrName>style.visibility</p:attrName>
                                        </p:attrNameLst>
                                      </p:cBhvr>
                                      <p:to>
                                        <p:strVal val="visible"/>
                                      </p:to>
                                    </p:set>
                                    <p:animEffect transition="in" filter="fade">
                                      <p:cBhvr>
                                        <p:cTn id="177" dur="1000"/>
                                        <p:tgtEl>
                                          <p:spTgt spid="94"/>
                                        </p:tgtEl>
                                      </p:cBhvr>
                                    </p:animEffect>
                                    <p:anim calcmode="lin" valueType="num">
                                      <p:cBhvr>
                                        <p:cTn id="178" dur="1000" fill="hold"/>
                                        <p:tgtEl>
                                          <p:spTgt spid="94"/>
                                        </p:tgtEl>
                                        <p:attrNameLst>
                                          <p:attrName>ppt_x</p:attrName>
                                        </p:attrNameLst>
                                      </p:cBhvr>
                                      <p:tavLst>
                                        <p:tav tm="0">
                                          <p:val>
                                            <p:strVal val="#ppt_x"/>
                                          </p:val>
                                        </p:tav>
                                        <p:tav tm="100000">
                                          <p:val>
                                            <p:strVal val="#ppt_x"/>
                                          </p:val>
                                        </p:tav>
                                      </p:tavLst>
                                    </p:anim>
                                    <p:anim calcmode="lin" valueType="num">
                                      <p:cBhvr>
                                        <p:cTn id="179" dur="1000" fill="hold"/>
                                        <p:tgtEl>
                                          <p:spTgt spid="94"/>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95"/>
                                        </p:tgtEl>
                                        <p:attrNameLst>
                                          <p:attrName>style.visibility</p:attrName>
                                        </p:attrNameLst>
                                      </p:cBhvr>
                                      <p:to>
                                        <p:strVal val="visible"/>
                                      </p:to>
                                    </p:set>
                                    <p:animEffect transition="in" filter="fade">
                                      <p:cBhvr>
                                        <p:cTn id="182" dur="1000"/>
                                        <p:tgtEl>
                                          <p:spTgt spid="95"/>
                                        </p:tgtEl>
                                      </p:cBhvr>
                                    </p:animEffect>
                                    <p:anim calcmode="lin" valueType="num">
                                      <p:cBhvr>
                                        <p:cTn id="183" dur="1000" fill="hold"/>
                                        <p:tgtEl>
                                          <p:spTgt spid="95"/>
                                        </p:tgtEl>
                                        <p:attrNameLst>
                                          <p:attrName>ppt_x</p:attrName>
                                        </p:attrNameLst>
                                      </p:cBhvr>
                                      <p:tavLst>
                                        <p:tav tm="0">
                                          <p:val>
                                            <p:strVal val="#ppt_x"/>
                                          </p:val>
                                        </p:tav>
                                        <p:tav tm="100000">
                                          <p:val>
                                            <p:strVal val="#ppt_x"/>
                                          </p:val>
                                        </p:tav>
                                      </p:tavLst>
                                    </p:anim>
                                    <p:anim calcmode="lin" valueType="num">
                                      <p:cBhvr>
                                        <p:cTn id="184" dur="1000" fill="hold"/>
                                        <p:tgtEl>
                                          <p:spTgt spid="95"/>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6"/>
                                        </p:tgtEl>
                                        <p:attrNameLst>
                                          <p:attrName>style.visibility</p:attrName>
                                        </p:attrNameLst>
                                      </p:cBhvr>
                                      <p:to>
                                        <p:strVal val="visible"/>
                                      </p:to>
                                    </p:set>
                                    <p:animEffect transition="in" filter="fade">
                                      <p:cBhvr>
                                        <p:cTn id="187" dur="1000"/>
                                        <p:tgtEl>
                                          <p:spTgt spid="96"/>
                                        </p:tgtEl>
                                      </p:cBhvr>
                                    </p:animEffect>
                                    <p:anim calcmode="lin" valueType="num">
                                      <p:cBhvr>
                                        <p:cTn id="188" dur="1000" fill="hold"/>
                                        <p:tgtEl>
                                          <p:spTgt spid="96"/>
                                        </p:tgtEl>
                                        <p:attrNameLst>
                                          <p:attrName>ppt_x</p:attrName>
                                        </p:attrNameLst>
                                      </p:cBhvr>
                                      <p:tavLst>
                                        <p:tav tm="0">
                                          <p:val>
                                            <p:strVal val="#ppt_x"/>
                                          </p:val>
                                        </p:tav>
                                        <p:tav tm="100000">
                                          <p:val>
                                            <p:strVal val="#ppt_x"/>
                                          </p:val>
                                        </p:tav>
                                      </p:tavLst>
                                    </p:anim>
                                    <p:anim calcmode="lin" valueType="num">
                                      <p:cBhvr>
                                        <p:cTn id="189" dur="1000" fill="hold"/>
                                        <p:tgtEl>
                                          <p:spTgt spid="9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fade">
                                      <p:cBhvr>
                                        <p:cTn id="192" dur="1000"/>
                                        <p:tgtEl>
                                          <p:spTgt spid="97"/>
                                        </p:tgtEl>
                                      </p:cBhvr>
                                    </p:animEffect>
                                    <p:anim calcmode="lin" valueType="num">
                                      <p:cBhvr>
                                        <p:cTn id="193" dur="1000" fill="hold"/>
                                        <p:tgtEl>
                                          <p:spTgt spid="97"/>
                                        </p:tgtEl>
                                        <p:attrNameLst>
                                          <p:attrName>ppt_x</p:attrName>
                                        </p:attrNameLst>
                                      </p:cBhvr>
                                      <p:tavLst>
                                        <p:tav tm="0">
                                          <p:val>
                                            <p:strVal val="#ppt_x"/>
                                          </p:val>
                                        </p:tav>
                                        <p:tav tm="100000">
                                          <p:val>
                                            <p:strVal val="#ppt_x"/>
                                          </p:val>
                                        </p:tav>
                                      </p:tavLst>
                                    </p:anim>
                                    <p:anim calcmode="lin" valueType="num">
                                      <p:cBhvr>
                                        <p:cTn id="194" dur="1000" fill="hold"/>
                                        <p:tgtEl>
                                          <p:spTgt spid="97"/>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98"/>
                                        </p:tgtEl>
                                        <p:attrNameLst>
                                          <p:attrName>style.visibility</p:attrName>
                                        </p:attrNameLst>
                                      </p:cBhvr>
                                      <p:to>
                                        <p:strVal val="visible"/>
                                      </p:to>
                                    </p:set>
                                    <p:animEffect transition="in" filter="fade">
                                      <p:cBhvr>
                                        <p:cTn id="197" dur="1000"/>
                                        <p:tgtEl>
                                          <p:spTgt spid="98"/>
                                        </p:tgtEl>
                                      </p:cBhvr>
                                    </p:animEffect>
                                    <p:anim calcmode="lin" valueType="num">
                                      <p:cBhvr>
                                        <p:cTn id="198" dur="1000" fill="hold"/>
                                        <p:tgtEl>
                                          <p:spTgt spid="98"/>
                                        </p:tgtEl>
                                        <p:attrNameLst>
                                          <p:attrName>ppt_x</p:attrName>
                                        </p:attrNameLst>
                                      </p:cBhvr>
                                      <p:tavLst>
                                        <p:tav tm="0">
                                          <p:val>
                                            <p:strVal val="#ppt_x"/>
                                          </p:val>
                                        </p:tav>
                                        <p:tav tm="100000">
                                          <p:val>
                                            <p:strVal val="#ppt_x"/>
                                          </p:val>
                                        </p:tav>
                                      </p:tavLst>
                                    </p:anim>
                                    <p:anim calcmode="lin" valueType="num">
                                      <p:cBhvr>
                                        <p:cTn id="199" dur="1000" fill="hold"/>
                                        <p:tgtEl>
                                          <p:spTgt spid="98"/>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99"/>
                                        </p:tgtEl>
                                        <p:attrNameLst>
                                          <p:attrName>style.visibility</p:attrName>
                                        </p:attrNameLst>
                                      </p:cBhvr>
                                      <p:to>
                                        <p:strVal val="visible"/>
                                      </p:to>
                                    </p:set>
                                    <p:animEffect transition="in" filter="fade">
                                      <p:cBhvr>
                                        <p:cTn id="202" dur="1000"/>
                                        <p:tgtEl>
                                          <p:spTgt spid="99"/>
                                        </p:tgtEl>
                                      </p:cBhvr>
                                    </p:animEffect>
                                    <p:anim calcmode="lin" valueType="num">
                                      <p:cBhvr>
                                        <p:cTn id="203" dur="1000" fill="hold"/>
                                        <p:tgtEl>
                                          <p:spTgt spid="99"/>
                                        </p:tgtEl>
                                        <p:attrNameLst>
                                          <p:attrName>ppt_x</p:attrName>
                                        </p:attrNameLst>
                                      </p:cBhvr>
                                      <p:tavLst>
                                        <p:tav tm="0">
                                          <p:val>
                                            <p:strVal val="#ppt_x"/>
                                          </p:val>
                                        </p:tav>
                                        <p:tav tm="100000">
                                          <p:val>
                                            <p:strVal val="#ppt_x"/>
                                          </p:val>
                                        </p:tav>
                                      </p:tavLst>
                                    </p:anim>
                                    <p:anim calcmode="lin" valueType="num">
                                      <p:cBhvr>
                                        <p:cTn id="204" dur="1000" fill="hold"/>
                                        <p:tgtEl>
                                          <p:spTgt spid="99"/>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00"/>
                                        </p:tgtEl>
                                        <p:attrNameLst>
                                          <p:attrName>style.visibility</p:attrName>
                                        </p:attrNameLst>
                                      </p:cBhvr>
                                      <p:to>
                                        <p:strVal val="visible"/>
                                      </p:to>
                                    </p:set>
                                    <p:animEffect transition="in" filter="fade">
                                      <p:cBhvr>
                                        <p:cTn id="207" dur="1000"/>
                                        <p:tgtEl>
                                          <p:spTgt spid="100"/>
                                        </p:tgtEl>
                                      </p:cBhvr>
                                    </p:animEffect>
                                    <p:anim calcmode="lin" valueType="num">
                                      <p:cBhvr>
                                        <p:cTn id="208" dur="1000" fill="hold"/>
                                        <p:tgtEl>
                                          <p:spTgt spid="100"/>
                                        </p:tgtEl>
                                        <p:attrNameLst>
                                          <p:attrName>ppt_x</p:attrName>
                                        </p:attrNameLst>
                                      </p:cBhvr>
                                      <p:tavLst>
                                        <p:tav tm="0">
                                          <p:val>
                                            <p:strVal val="#ppt_x"/>
                                          </p:val>
                                        </p:tav>
                                        <p:tav tm="100000">
                                          <p:val>
                                            <p:strVal val="#ppt_x"/>
                                          </p:val>
                                        </p:tav>
                                      </p:tavLst>
                                    </p:anim>
                                    <p:anim calcmode="lin" valueType="num">
                                      <p:cBhvr>
                                        <p:cTn id="209" dur="1000" fill="hold"/>
                                        <p:tgtEl>
                                          <p:spTgt spid="100"/>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fade">
                                      <p:cBhvr>
                                        <p:cTn id="212" dur="1000"/>
                                        <p:tgtEl>
                                          <p:spTgt spid="101"/>
                                        </p:tgtEl>
                                      </p:cBhvr>
                                    </p:animEffect>
                                    <p:anim calcmode="lin" valueType="num">
                                      <p:cBhvr>
                                        <p:cTn id="213" dur="1000" fill="hold"/>
                                        <p:tgtEl>
                                          <p:spTgt spid="101"/>
                                        </p:tgtEl>
                                        <p:attrNameLst>
                                          <p:attrName>ppt_x</p:attrName>
                                        </p:attrNameLst>
                                      </p:cBhvr>
                                      <p:tavLst>
                                        <p:tav tm="0">
                                          <p:val>
                                            <p:strVal val="#ppt_x"/>
                                          </p:val>
                                        </p:tav>
                                        <p:tav tm="100000">
                                          <p:val>
                                            <p:strVal val="#ppt_x"/>
                                          </p:val>
                                        </p:tav>
                                      </p:tavLst>
                                    </p:anim>
                                    <p:anim calcmode="lin" valueType="num">
                                      <p:cBhvr>
                                        <p:cTn id="214" dur="1000" fill="hold"/>
                                        <p:tgtEl>
                                          <p:spTgt spid="101"/>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102"/>
                                        </p:tgtEl>
                                        <p:attrNameLst>
                                          <p:attrName>style.visibility</p:attrName>
                                        </p:attrNameLst>
                                      </p:cBhvr>
                                      <p:to>
                                        <p:strVal val="visible"/>
                                      </p:to>
                                    </p:set>
                                    <p:animEffect transition="in" filter="fade">
                                      <p:cBhvr>
                                        <p:cTn id="217" dur="1000"/>
                                        <p:tgtEl>
                                          <p:spTgt spid="102"/>
                                        </p:tgtEl>
                                      </p:cBhvr>
                                    </p:animEffect>
                                    <p:anim calcmode="lin" valueType="num">
                                      <p:cBhvr>
                                        <p:cTn id="218" dur="1000" fill="hold"/>
                                        <p:tgtEl>
                                          <p:spTgt spid="102"/>
                                        </p:tgtEl>
                                        <p:attrNameLst>
                                          <p:attrName>ppt_x</p:attrName>
                                        </p:attrNameLst>
                                      </p:cBhvr>
                                      <p:tavLst>
                                        <p:tav tm="0">
                                          <p:val>
                                            <p:strVal val="#ppt_x"/>
                                          </p:val>
                                        </p:tav>
                                        <p:tav tm="100000">
                                          <p:val>
                                            <p:strVal val="#ppt_x"/>
                                          </p:val>
                                        </p:tav>
                                      </p:tavLst>
                                    </p:anim>
                                    <p:anim calcmode="lin" valueType="num">
                                      <p:cBhvr>
                                        <p:cTn id="21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31" grpId="0" animBg="1"/>
      <p:bldP spid="40" grpId="0" animBg="1"/>
      <p:bldP spid="57" grpId="0" animBg="1"/>
      <p:bldP spid="58" grpId="0" animBg="1"/>
      <p:bldP spid="59" grpId="0" animBg="1"/>
      <p:bldP spid="60"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93" grpId="0"/>
      <p:bldP spid="94" grpId="0"/>
      <p:bldP spid="95" grpId="0"/>
      <p:bldP spid="96" grpId="0"/>
      <p:bldP spid="97" grpId="0"/>
      <p:bldP spid="98" grpId="0"/>
      <p:bldP spid="99" grpId="0"/>
      <p:bldP spid="100" grpId="0"/>
      <p:bldP spid="101" grpId="0"/>
      <p:bldP spid="10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21">
      <a:dk1>
        <a:sysClr val="windowText" lastClr="000000"/>
      </a:dk1>
      <a:lt1>
        <a:sysClr val="window" lastClr="FFFFFF"/>
      </a:lt1>
      <a:dk2>
        <a:srgbClr val="44546A"/>
      </a:dk2>
      <a:lt2>
        <a:srgbClr val="E7E6E6"/>
      </a:lt2>
      <a:accent1>
        <a:srgbClr val="115686"/>
      </a:accent1>
      <a:accent2>
        <a:srgbClr val="FCC540"/>
      </a:accent2>
      <a:accent3>
        <a:srgbClr val="554C51"/>
      </a:accent3>
      <a:accent4>
        <a:srgbClr val="35D1F1"/>
      </a:accent4>
      <a:accent5>
        <a:srgbClr val="7F7F7F"/>
      </a:accent5>
      <a:accent6>
        <a:srgbClr val="ED7D31"/>
      </a:accent6>
      <a:hlink>
        <a:srgbClr val="034A90"/>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TotalTime>
  <Words>2215</Words>
  <Application>Microsoft Macintosh PowerPoint</Application>
  <PresentationFormat>宽屏</PresentationFormat>
  <Paragraphs>281</Paragraphs>
  <Slides>25</Slides>
  <Notes>25</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Agency FB</vt:lpstr>
      <vt:lpstr>Aharoni</vt:lpstr>
      <vt:lpstr>Arial</vt:lpstr>
      <vt:lpstr>Calibri</vt:lpstr>
      <vt:lpstr>Century Gothic</vt:lpstr>
      <vt:lpstr>Hiragino Sans GB W6</vt:lpstr>
      <vt:lpstr>Impact</vt:lpstr>
      <vt:lpstr>Impact MT Std</vt:lpstr>
      <vt:lpstr>LiHei Pro</vt:lpstr>
      <vt:lpstr>Wingdings</vt:lpstr>
      <vt:lpstr>等线</vt:lpstr>
      <vt:lpstr>经典综艺体简</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Microsoft Office 用户</cp:lastModifiedBy>
  <cp:revision>17</cp:revision>
  <dcterms:created xsi:type="dcterms:W3CDTF">2017-08-18T03:02:00Z</dcterms:created>
  <dcterms:modified xsi:type="dcterms:W3CDTF">2019-03-28T07:22:39Z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